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262" r:id="rId6"/>
    <p:sldId id="263" r:id="rId7"/>
    <p:sldId id="259" r:id="rId8"/>
    <p:sldId id="289" r:id="rId9"/>
    <p:sldId id="265" r:id="rId10"/>
    <p:sldId id="270" r:id="rId11"/>
    <p:sldId id="272" r:id="rId12"/>
    <p:sldId id="273" r:id="rId13"/>
    <p:sldId id="266" r:id="rId14"/>
    <p:sldId id="283" r:id="rId15"/>
    <p:sldId id="284" r:id="rId16"/>
    <p:sldId id="269" r:id="rId17"/>
    <p:sldId id="285" r:id="rId18"/>
    <p:sldId id="286" r:id="rId19"/>
    <p:sldId id="287" r:id="rId20"/>
    <p:sldId id="290" r:id="rId21"/>
    <p:sldId id="281" r:id="rId22"/>
    <p:sldId id="274" r:id="rId2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C8"/>
    <a:srgbClr val="D01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F9DF5-B540-49ED-9E91-24F004861013}" v="77" dt="2021-05-20T07:26:29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cef Madjidi" userId="8321931ceb7a6d5d" providerId="LiveId" clId="{DCDFA712-7964-48A7-B0CB-535FCD2F4614}"/>
    <pc:docChg chg="modSld">
      <pc:chgData name="Youcef Madjidi" userId="8321931ceb7a6d5d" providerId="LiveId" clId="{DCDFA712-7964-48A7-B0CB-535FCD2F4614}" dt="2021-05-18T13:34:34.017" v="104" actId="14100"/>
      <pc:docMkLst>
        <pc:docMk/>
      </pc:docMkLst>
      <pc:sldChg chg="addSp modSp mod">
        <pc:chgData name="Youcef Madjidi" userId="8321931ceb7a6d5d" providerId="LiveId" clId="{DCDFA712-7964-48A7-B0CB-535FCD2F4614}" dt="2021-05-18T13:34:34.017" v="104" actId="14100"/>
        <pc:sldMkLst>
          <pc:docMk/>
          <pc:sldMk cId="2623984430" sldId="262"/>
        </pc:sldMkLst>
        <pc:spChg chg="mod">
          <ac:chgData name="Youcef Madjidi" userId="8321931ceb7a6d5d" providerId="LiveId" clId="{DCDFA712-7964-48A7-B0CB-535FCD2F4614}" dt="2021-05-18T13:34:16.269" v="102" actId="207"/>
          <ac:spMkLst>
            <pc:docMk/>
            <pc:sldMk cId="2623984430" sldId="262"/>
            <ac:spMk id="3" creationId="{48B6CF59-4E5B-494D-A2F7-97ADD01E6497}"/>
          </ac:spMkLst>
        </pc:spChg>
        <pc:cxnChg chg="add mod">
          <ac:chgData name="Youcef Madjidi" userId="8321931ceb7a6d5d" providerId="LiveId" clId="{DCDFA712-7964-48A7-B0CB-535FCD2F4614}" dt="2021-05-18T13:34:34.017" v="104" actId="14100"/>
          <ac:cxnSpMkLst>
            <pc:docMk/>
            <pc:sldMk cId="2623984430" sldId="262"/>
            <ac:cxnSpMk id="13" creationId="{B361E2AA-FBFC-4585-B97E-75C4AC768016}"/>
          </ac:cxnSpMkLst>
        </pc:cxnChg>
      </pc:sldChg>
    </pc:docChg>
  </pc:docChgLst>
  <pc:docChgLst>
    <pc:chgData name="Youcef Madjidi" userId="8321931ceb7a6d5d" providerId="LiveId" clId="{2EEF9DF5-B540-49ED-9E91-24F004861013}"/>
    <pc:docChg chg="undo redo custSel addSld delSld modSld sldOrd">
      <pc:chgData name="Youcef Madjidi" userId="8321931ceb7a6d5d" providerId="LiveId" clId="{2EEF9DF5-B540-49ED-9E91-24F004861013}" dt="2021-05-20T07:53:26.479" v="3080"/>
      <pc:docMkLst>
        <pc:docMk/>
      </pc:docMkLst>
      <pc:sldChg chg="del">
        <pc:chgData name="Youcef Madjidi" userId="8321931ceb7a6d5d" providerId="LiveId" clId="{2EEF9DF5-B540-49ED-9E91-24F004861013}" dt="2021-05-19T23:18:08.879" v="2265" actId="47"/>
        <pc:sldMkLst>
          <pc:docMk/>
          <pc:sldMk cId="1487700712" sldId="256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497607547" sldId="258"/>
        </pc:sldMkLst>
      </pc:sldChg>
      <pc:sldChg chg="delSp modSp add mod">
        <pc:chgData name="Youcef Madjidi" userId="8321931ceb7a6d5d" providerId="LiveId" clId="{2EEF9DF5-B540-49ED-9E91-24F004861013}" dt="2021-05-20T07:34:13.065" v="3077" actId="1076"/>
        <pc:sldMkLst>
          <pc:docMk/>
          <pc:sldMk cId="0" sldId="259"/>
        </pc:sldMkLst>
        <pc:spChg chg="mod">
          <ac:chgData name="Youcef Madjidi" userId="8321931ceb7a6d5d" providerId="LiveId" clId="{2EEF9DF5-B540-49ED-9E91-24F004861013}" dt="2021-05-20T07:34:13.065" v="3077" actId="1076"/>
          <ac:spMkLst>
            <pc:docMk/>
            <pc:sldMk cId="0" sldId="259"/>
            <ac:spMk id="155" creationId="{00000000-0000-0000-0000-000000000000}"/>
          </ac:spMkLst>
        </pc:spChg>
        <pc:picChg chg="del">
          <ac:chgData name="Youcef Madjidi" userId="8321931ceb7a6d5d" providerId="LiveId" clId="{2EEF9DF5-B540-49ED-9E91-24F004861013}" dt="2021-05-20T07:33:53.673" v="3075" actId="478"/>
          <ac:picMkLst>
            <pc:docMk/>
            <pc:sldMk cId="0" sldId="259"/>
            <ac:picMk id="154" creationId="{00000000-0000-0000-0000-000000000000}"/>
          </ac:picMkLst>
        </pc:picChg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4209322005" sldId="259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3501347425" sldId="260"/>
        </pc:sldMkLst>
      </pc:sldChg>
      <pc:sldChg chg="del">
        <pc:chgData name="Youcef Madjidi" userId="8321931ceb7a6d5d" providerId="LiveId" clId="{2EEF9DF5-B540-49ED-9E91-24F004861013}" dt="2021-05-20T00:13:30.661" v="2885" actId="2696"/>
        <pc:sldMkLst>
          <pc:docMk/>
          <pc:sldMk cId="1703342593" sldId="261"/>
        </pc:sldMkLst>
      </pc:sldChg>
      <pc:sldChg chg="modSp mod">
        <pc:chgData name="Youcef Madjidi" userId="8321931ceb7a6d5d" providerId="LiveId" clId="{2EEF9DF5-B540-49ED-9E91-24F004861013}" dt="2021-05-18T13:45:17.818" v="41" actId="207"/>
        <pc:sldMkLst>
          <pc:docMk/>
          <pc:sldMk cId="2623984430" sldId="262"/>
        </pc:sldMkLst>
        <pc:spChg chg="mod">
          <ac:chgData name="Youcef Madjidi" userId="8321931ceb7a6d5d" providerId="LiveId" clId="{2EEF9DF5-B540-49ED-9E91-24F004861013}" dt="2021-05-18T13:45:00.834" v="40" actId="1035"/>
          <ac:spMkLst>
            <pc:docMk/>
            <pc:sldMk cId="2623984430" sldId="262"/>
            <ac:spMk id="2" creationId="{C02C5318-1A1E-49D0-B2E2-A4B0FA9E8A40}"/>
          </ac:spMkLst>
        </pc:spChg>
        <pc:spChg chg="mod">
          <ac:chgData name="Youcef Madjidi" userId="8321931ceb7a6d5d" providerId="LiveId" clId="{2EEF9DF5-B540-49ED-9E91-24F004861013}" dt="2021-05-18T13:45:17.818" v="41" actId="207"/>
          <ac:spMkLst>
            <pc:docMk/>
            <pc:sldMk cId="2623984430" sldId="262"/>
            <ac:spMk id="3" creationId="{48B6CF59-4E5B-494D-A2F7-97ADD01E6497}"/>
          </ac:spMkLst>
        </pc:spChg>
      </pc:sldChg>
      <pc:sldChg chg="addSp delSp modSp new mod setBg">
        <pc:chgData name="Youcef Madjidi" userId="8321931ceb7a6d5d" providerId="LiveId" clId="{2EEF9DF5-B540-49ED-9E91-24F004861013}" dt="2021-05-20T07:25:21.051" v="3034" actId="478"/>
        <pc:sldMkLst>
          <pc:docMk/>
          <pc:sldMk cId="4229178746" sldId="263"/>
        </pc:sldMkLst>
        <pc:spChg chg="mod">
          <ac:chgData name="Youcef Madjidi" userId="8321931ceb7a6d5d" providerId="LiveId" clId="{2EEF9DF5-B540-49ED-9E91-24F004861013}" dt="2021-05-18T14:02:30.928" v="371" actId="26606"/>
          <ac:spMkLst>
            <pc:docMk/>
            <pc:sldMk cId="4229178746" sldId="263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9T23:18:52.452" v="2289" actId="1035"/>
          <ac:spMkLst>
            <pc:docMk/>
            <pc:sldMk cId="4229178746" sldId="263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9T23:19:57.066" v="2320" actId="20577"/>
          <ac:spMkLst>
            <pc:docMk/>
            <pc:sldMk cId="4229178746" sldId="263"/>
            <ac:spMk id="6" creationId="{5FE517C3-8463-4363-BCF5-0C04B3F5B1E0}"/>
          </ac:spMkLst>
        </pc:spChg>
        <pc:spChg chg="add del">
          <ac:chgData name="Youcef Madjidi" userId="8321931ceb7a6d5d" providerId="LiveId" clId="{2EEF9DF5-B540-49ED-9E91-24F004861013}" dt="2021-05-20T07:23:23.761" v="3023" actId="22"/>
          <ac:spMkLst>
            <pc:docMk/>
            <pc:sldMk cId="4229178746" sldId="263"/>
            <ac:spMk id="8" creationId="{D0ED0606-6F83-4FA7-9EFB-7C44E209F800}"/>
          </ac:spMkLst>
        </pc:spChg>
        <pc:spChg chg="add del">
          <ac:chgData name="Youcef Madjidi" userId="8321931ceb7a6d5d" providerId="LiveId" clId="{2EEF9DF5-B540-49ED-9E91-24F004861013}" dt="2021-05-18T14:02:24.790" v="368" actId="26606"/>
          <ac:spMkLst>
            <pc:docMk/>
            <pc:sldMk cId="4229178746" sldId="263"/>
            <ac:spMk id="10" creationId="{3FE9758B-E361-4084-8D9F-729FA6C4AD7E}"/>
          </ac:spMkLst>
        </pc:spChg>
        <pc:spChg chg="add del">
          <ac:chgData name="Youcef Madjidi" userId="8321931ceb7a6d5d" providerId="LiveId" clId="{2EEF9DF5-B540-49ED-9E91-24F004861013}" dt="2021-05-20T07:23:39.023" v="3025" actId="22"/>
          <ac:spMkLst>
            <pc:docMk/>
            <pc:sldMk cId="4229178746" sldId="263"/>
            <ac:spMk id="10" creationId="{4F997D55-CE03-4E64-92E8-E089B12F91DF}"/>
          </ac:spMkLst>
        </pc:spChg>
        <pc:spChg chg="add del">
          <ac:chgData name="Youcef Madjidi" userId="8321931ceb7a6d5d" providerId="LiveId" clId="{2EEF9DF5-B540-49ED-9E91-24F004861013}" dt="2021-05-20T07:24:14.819" v="3027" actId="478"/>
          <ac:spMkLst>
            <pc:docMk/>
            <pc:sldMk cId="4229178746" sldId="263"/>
            <ac:spMk id="12" creationId="{1F7CCC37-E1EE-405F-9955-D228CD594FBB}"/>
          </ac:spMkLst>
        </pc:spChg>
        <pc:spChg chg="add del">
          <ac:chgData name="Youcef Madjidi" userId="8321931ceb7a6d5d" providerId="LiveId" clId="{2EEF9DF5-B540-49ED-9E91-24F004861013}" dt="2021-05-18T14:02:30.925" v="370" actId="26606"/>
          <ac:spMkLst>
            <pc:docMk/>
            <pc:sldMk cId="4229178746" sldId="263"/>
            <ac:spMk id="12" creationId="{2E32075D-9299-4657-87D7-B9987B7FDE36}"/>
          </ac:spMkLst>
        </pc:spChg>
        <pc:spChg chg="add del">
          <ac:chgData name="Youcef Madjidi" userId="8321931ceb7a6d5d" providerId="LiveId" clId="{2EEF9DF5-B540-49ED-9E91-24F004861013}" dt="2021-05-18T14:05:27.406" v="373" actId="26606"/>
          <ac:spMkLst>
            <pc:docMk/>
            <pc:sldMk cId="4229178746" sldId="263"/>
            <ac:spMk id="14" creationId="{3FE9758B-E361-4084-8D9F-729FA6C4AD7E}"/>
          </ac:spMkLst>
        </pc:spChg>
        <pc:spChg chg="add del">
          <ac:chgData name="Youcef Madjidi" userId="8321931ceb7a6d5d" providerId="LiveId" clId="{2EEF9DF5-B540-49ED-9E91-24F004861013}" dt="2021-05-20T07:25:21.051" v="3034" actId="478"/>
          <ac:spMkLst>
            <pc:docMk/>
            <pc:sldMk cId="4229178746" sldId="263"/>
            <ac:spMk id="14" creationId="{4238EADA-7C52-4F43-8882-9A8E00A0A253}"/>
          </ac:spMkLst>
        </pc:spChg>
        <pc:picChg chg="add mod ord">
          <ac:chgData name="Youcef Madjidi" userId="8321931ceb7a6d5d" providerId="LiveId" clId="{2EEF9DF5-B540-49ED-9E91-24F004861013}" dt="2021-05-18T14:05:27.406" v="373" actId="26606"/>
          <ac:picMkLst>
            <pc:docMk/>
            <pc:sldMk cId="4229178746" sldId="263"/>
            <ac:picMk id="5" creationId="{A2D802B8-211D-4E14-AE1D-4F0BA5BBDA76}"/>
          </ac:picMkLst>
        </pc:picChg>
        <pc:picChg chg="add mod">
          <ac:chgData name="Youcef Madjidi" userId="8321931ceb7a6d5d" providerId="LiveId" clId="{2EEF9DF5-B540-49ED-9E91-24F004861013}" dt="2021-05-18T14:05:27.406" v="373" actId="26606"/>
          <ac:picMkLst>
            <pc:docMk/>
            <pc:sldMk cId="4229178746" sldId="263"/>
            <ac:picMk id="7" creationId="{54B3D348-CA79-4C20-895E-1BDBC9E49624}"/>
          </ac:picMkLst>
        </pc:picChg>
      </pc:sldChg>
      <pc:sldChg chg="addSp delSp modSp add del mod setBg">
        <pc:chgData name="Youcef Madjidi" userId="8321931ceb7a6d5d" providerId="LiveId" clId="{2EEF9DF5-B540-49ED-9E91-24F004861013}" dt="2021-05-20T07:27:26.287" v="3055" actId="2696"/>
        <pc:sldMkLst>
          <pc:docMk/>
          <pc:sldMk cId="743504289" sldId="264"/>
        </pc:sldMkLst>
        <pc:spChg chg="mod">
          <ac:chgData name="Youcef Madjidi" userId="8321931ceb7a6d5d" providerId="LiveId" clId="{2EEF9DF5-B540-49ED-9E91-24F004861013}" dt="2021-05-20T07:26:03.737" v="3048" actId="20577"/>
          <ac:spMkLst>
            <pc:docMk/>
            <pc:sldMk cId="743504289" sldId="264"/>
            <ac:spMk id="2" creationId="{D6DD1741-93B0-42A3-88AF-882E5A109AFD}"/>
          </ac:spMkLst>
        </pc:spChg>
        <pc:spChg chg="mod">
          <ac:chgData name="Youcef Madjidi" userId="8321931ceb7a6d5d" providerId="LiveId" clId="{2EEF9DF5-B540-49ED-9E91-24F004861013}" dt="2021-05-18T14:06:45.163" v="420" actId="14100"/>
          <ac:spMkLst>
            <pc:docMk/>
            <pc:sldMk cId="743504289" sldId="264"/>
            <ac:spMk id="3" creationId="{BF64CB81-7F2C-4D01-8CCE-F0136249841B}"/>
          </ac:spMkLst>
        </pc:spChg>
        <pc:spChg chg="add del mod">
          <ac:chgData name="Youcef Madjidi" userId="8321931ceb7a6d5d" providerId="LiveId" clId="{2EEF9DF5-B540-49ED-9E91-24F004861013}" dt="2021-05-20T07:26:13.711" v="3051" actId="478"/>
          <ac:spMkLst>
            <pc:docMk/>
            <pc:sldMk cId="743504289" sldId="264"/>
            <ac:spMk id="4" creationId="{261ECEEC-A4CA-44EF-9DD1-5D632345DAA5}"/>
          </ac:spMkLst>
        </pc:spChg>
        <pc:spChg chg="add del mod">
          <ac:chgData name="Youcef Madjidi" userId="8321931ceb7a6d5d" providerId="LiveId" clId="{2EEF9DF5-B540-49ED-9E91-24F004861013}" dt="2021-05-20T07:26:10.058" v="3050" actId="478"/>
          <ac:spMkLst>
            <pc:docMk/>
            <pc:sldMk cId="743504289" sldId="264"/>
            <ac:spMk id="10" creationId="{BDFF5C60-1B11-4F20-A3BF-47841F7A6530}"/>
          </ac:spMkLst>
        </pc:spChg>
        <pc:spChg chg="add">
          <ac:chgData name="Youcef Madjidi" userId="8321931ceb7a6d5d" providerId="LiveId" clId="{2EEF9DF5-B540-49ED-9E91-24F004861013}" dt="2021-05-18T14:07:10.363" v="424" actId="26606"/>
          <ac:spMkLst>
            <pc:docMk/>
            <pc:sldMk cId="743504289" sldId="264"/>
            <ac:spMk id="13" creationId="{3FE9758B-E361-4084-8D9F-729FA6C4AD7E}"/>
          </ac:spMkLst>
        </pc:spChg>
        <pc:graphicFrameChg chg="del">
          <ac:chgData name="Youcef Madjidi" userId="8321931ceb7a6d5d" providerId="LiveId" clId="{2EEF9DF5-B540-49ED-9E91-24F004861013}" dt="2021-05-18T14:07:10.363" v="424" actId="26606"/>
          <ac:graphicFrameMkLst>
            <pc:docMk/>
            <pc:sldMk cId="743504289" sldId="264"/>
            <ac:graphicFrameMk id="5" creationId="{76120E1D-E98B-49E0-A6F9-88BA8F77FF9A}"/>
          </ac:graphicFrameMkLst>
        </pc:graphicFrameChg>
        <pc:graphicFrameChg chg="add del mod modGraphic">
          <ac:chgData name="Youcef Madjidi" userId="8321931ceb7a6d5d" providerId="LiveId" clId="{2EEF9DF5-B540-49ED-9E91-24F004861013}" dt="2021-05-20T07:26:07.903" v="3049" actId="478"/>
          <ac:graphicFrameMkLst>
            <pc:docMk/>
            <pc:sldMk cId="743504289" sldId="264"/>
            <ac:graphicFrameMk id="8" creationId="{76120E1D-E98B-49E0-A6F9-88BA8F77FF9A}"/>
          </ac:graphicFrameMkLst>
        </pc:graphicFrameChg>
      </pc:sldChg>
      <pc:sldChg chg="addSp">
        <pc:chgData name="Youcef Madjidi" userId="8321931ceb7a6d5d" providerId="LiveId" clId="{2EEF9DF5-B540-49ED-9E91-24F004861013}" dt="2021-05-20T07:26:29.706" v="3052"/>
        <pc:sldMkLst>
          <pc:docMk/>
          <pc:sldMk cId="2706213844" sldId="264"/>
        </pc:sldMkLst>
        <pc:spChg chg="add">
          <ac:chgData name="Youcef Madjidi" userId="8321931ceb7a6d5d" providerId="LiveId" clId="{2EEF9DF5-B540-49ED-9E91-24F004861013}" dt="2021-05-20T07:26:29.706" v="3052"/>
          <ac:spMkLst>
            <pc:docMk/>
            <pc:sldMk cId="2706213844" sldId="264"/>
            <ac:spMk id="3" creationId="{B85DF69B-A614-42F0-A8E1-19A786633F9B}"/>
          </ac:spMkLst>
        </pc:sp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0" creationId="{C679FD18-0E3E-41FF-92A8-FBC76764E087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1" creationId="{35DEC39F-6DF0-487F-9974-F08C03407CD1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2" creationId="{CAF356A2-BC1B-4BAA-901C-A73A76538A2C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3" creationId="{CFCB3271-540A-4C99-99D7-FA51B8062337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4" creationId="{150C26A1-7B00-495E-9490-E2C483A8FEC9}"/>
          </ac:picMkLst>
        </pc:picChg>
        <pc:picChg chg="add">
          <ac:chgData name="Youcef Madjidi" userId="8321931ceb7a6d5d" providerId="LiveId" clId="{2EEF9DF5-B540-49ED-9E91-24F004861013}" dt="2021-05-20T07:26:29.706" v="3052"/>
          <ac:picMkLst>
            <pc:docMk/>
            <pc:sldMk cId="2706213844" sldId="264"/>
            <ac:picMk id="2055" creationId="{524E5E9B-0D6C-4C48-AD37-C3C2C753C83A}"/>
          </ac:picMkLst>
        </pc:picChg>
      </pc:sldChg>
      <pc:sldChg chg="addSp delSp modSp add mod setBg">
        <pc:chgData name="Youcef Madjidi" userId="8321931ceb7a6d5d" providerId="LiveId" clId="{2EEF9DF5-B540-49ED-9E91-24F004861013}" dt="2021-05-18T15:52:49.519" v="2264" actId="20577"/>
        <pc:sldMkLst>
          <pc:docMk/>
          <pc:sldMk cId="2461890893" sldId="265"/>
        </pc:sldMkLst>
        <pc:spChg chg="mod">
          <ac:chgData name="Youcef Madjidi" userId="8321931ceb7a6d5d" providerId="LiveId" clId="{2EEF9DF5-B540-49ED-9E91-24F004861013}" dt="2021-05-18T14:37:09.526" v="1521" actId="20577"/>
          <ac:spMkLst>
            <pc:docMk/>
            <pc:sldMk cId="2461890893" sldId="265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5:52:49.519" v="2264" actId="20577"/>
          <ac:spMkLst>
            <pc:docMk/>
            <pc:sldMk cId="2461890893" sldId="265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8T14:28:51.997" v="926" actId="20577"/>
          <ac:spMkLst>
            <pc:docMk/>
            <pc:sldMk cId="2461890893" sldId="265"/>
            <ac:spMk id="7" creationId="{C396D773-4B6D-456A-91DD-07A710612250}"/>
          </ac:spMkLst>
        </pc:spChg>
        <pc:spChg chg="add del">
          <ac:chgData name="Youcef Madjidi" userId="8321931ceb7a6d5d" providerId="LiveId" clId="{2EEF9DF5-B540-49ED-9E91-24F004861013}" dt="2021-05-18T14:13:15.152" v="764" actId="26606"/>
          <ac:spMkLst>
            <pc:docMk/>
            <pc:sldMk cId="2461890893" sldId="265"/>
            <ac:spMk id="10" creationId="{0560EE91-C39D-4300-A1A6-C61D61EEE68A}"/>
          </ac:spMkLst>
        </pc:spChg>
        <pc:spChg chg="add mod">
          <ac:chgData name="Youcef Madjidi" userId="8321931ceb7a6d5d" providerId="LiveId" clId="{2EEF9DF5-B540-49ED-9E91-24F004861013}" dt="2021-05-18T14:28:42.187" v="922" actId="1076"/>
          <ac:spMkLst>
            <pc:docMk/>
            <pc:sldMk cId="2461890893" sldId="265"/>
            <ac:spMk id="14" creationId="{DEC611B0-8426-4E40-AA2D-CC3EAC398B22}"/>
          </ac:spMkLst>
        </pc:spChg>
        <pc:spChg chg="add del">
          <ac:chgData name="Youcef Madjidi" userId="8321931ceb7a6d5d" providerId="LiveId" clId="{2EEF9DF5-B540-49ED-9E91-24F004861013}" dt="2021-05-18T14:15:22.537" v="796" actId="26606"/>
          <ac:spMkLst>
            <pc:docMk/>
            <pc:sldMk cId="2461890893" sldId="265"/>
            <ac:spMk id="15" creationId="{63B00090-190F-42B0-8518-3093C0D63A8B}"/>
          </ac:spMkLst>
        </pc:spChg>
        <pc:spChg chg="add mod">
          <ac:chgData name="Youcef Madjidi" userId="8321931ceb7a6d5d" providerId="LiveId" clId="{2EEF9DF5-B540-49ED-9E91-24F004861013}" dt="2021-05-18T14:28:55.316" v="927" actId="20577"/>
          <ac:spMkLst>
            <pc:docMk/>
            <pc:sldMk cId="2461890893" sldId="265"/>
            <ac:spMk id="16" creationId="{AD5B1408-15DC-4F4D-84B4-04401B9CAE39}"/>
          </ac:spMkLst>
        </pc:spChg>
        <pc:spChg chg="add mod">
          <ac:chgData name="Youcef Madjidi" userId="8321931ceb7a6d5d" providerId="LiveId" clId="{2EEF9DF5-B540-49ED-9E91-24F004861013}" dt="2021-05-18T14:28:48.927" v="925" actId="20577"/>
          <ac:spMkLst>
            <pc:docMk/>
            <pc:sldMk cId="2461890893" sldId="265"/>
            <ac:spMk id="17" creationId="{52AEAE05-6F97-4EE0-8C5D-98B039F543FB}"/>
          </ac:spMkLst>
        </pc:spChg>
        <pc:spChg chg="add">
          <ac:chgData name="Youcef Madjidi" userId="8321931ceb7a6d5d" providerId="LiveId" clId="{2EEF9DF5-B540-49ED-9E91-24F004861013}" dt="2021-05-18T14:15:22.537" v="796" actId="26606"/>
          <ac:spMkLst>
            <pc:docMk/>
            <pc:sldMk cId="2461890893" sldId="265"/>
            <ac:spMk id="20" creationId="{3FE9758B-E361-4084-8D9F-729FA6C4AD7E}"/>
          </ac:spMkLst>
        </pc:spChg>
        <pc:grpChg chg="add del">
          <ac:chgData name="Youcef Madjidi" userId="8321931ceb7a6d5d" providerId="LiveId" clId="{2EEF9DF5-B540-49ED-9E91-24F004861013}" dt="2021-05-18T14:15:02.642" v="794" actId="21"/>
          <ac:grpSpMkLst>
            <pc:docMk/>
            <pc:sldMk cId="2461890893" sldId="265"/>
            <ac:grpSpMk id="6" creationId="{02EB9300-9642-4C52-BFEC-FC3FF77249A7}"/>
          </ac:grpSpMkLst>
        </pc:grpChg>
        <pc:grpChg chg="add mod">
          <ac:chgData name="Youcef Madjidi" userId="8321931ceb7a6d5d" providerId="LiveId" clId="{2EEF9DF5-B540-49ED-9E91-24F004861013}" dt="2021-05-18T14:16:11.897" v="799" actId="14100"/>
          <ac:grpSpMkLst>
            <pc:docMk/>
            <pc:sldMk cId="2461890893" sldId="265"/>
            <ac:grpSpMk id="9" creationId="{FBDC7159-C917-44B1-873E-0061108DD580}"/>
          </ac:grpSpMkLst>
        </pc:grpChg>
        <pc:picChg chg="add mod ord">
          <ac:chgData name="Youcef Madjidi" userId="8321931ceb7a6d5d" providerId="LiveId" clId="{2EEF9DF5-B540-49ED-9E91-24F004861013}" dt="2021-05-18T14:14:46.780" v="792" actId="1035"/>
          <ac:picMkLst>
            <pc:docMk/>
            <pc:sldMk cId="2461890893" sldId="265"/>
            <ac:picMk id="4" creationId="{1BA72354-8320-435B-9A0C-F0BE5A26527F}"/>
          </ac:picMkLst>
        </pc:picChg>
        <pc:picChg chg="add mod">
          <ac:chgData name="Youcef Madjidi" userId="8321931ceb7a6d5d" providerId="LiveId" clId="{2EEF9DF5-B540-49ED-9E91-24F004861013}" dt="2021-05-18T14:14:41.789" v="778" actId="1035"/>
          <ac:picMkLst>
            <pc:docMk/>
            <pc:sldMk cId="2461890893" sldId="265"/>
            <ac:picMk id="5" creationId="{516B5AF0-29E8-4BB9-9FB9-CC5BE3CB8DC4}"/>
          </ac:picMkLst>
        </pc:picChg>
        <pc:picChg chg="mod">
          <ac:chgData name="Youcef Madjidi" userId="8321931ceb7a6d5d" providerId="LiveId" clId="{2EEF9DF5-B540-49ED-9E91-24F004861013}" dt="2021-05-18T14:15:10.864" v="795"/>
          <ac:picMkLst>
            <pc:docMk/>
            <pc:sldMk cId="2461890893" sldId="265"/>
            <ac:picMk id="11" creationId="{35996BC0-8083-45D6-867F-AFAA798C6D24}"/>
          </ac:picMkLst>
        </pc:picChg>
        <pc:picChg chg="mod">
          <ac:chgData name="Youcef Madjidi" userId="8321931ceb7a6d5d" providerId="LiveId" clId="{2EEF9DF5-B540-49ED-9E91-24F004861013}" dt="2021-05-18T14:15:10.864" v="795"/>
          <ac:picMkLst>
            <pc:docMk/>
            <pc:sldMk cId="2461890893" sldId="265"/>
            <ac:picMk id="12" creationId="{B878D525-5119-4B9E-B793-B525A6C1FC5A}"/>
          </ac:picMkLst>
        </pc:picChg>
      </pc:sldChg>
      <pc:sldChg chg="delSp modSp add del mod delAnim modAnim">
        <pc:chgData name="Youcef Madjidi" userId="8321931ceb7a6d5d" providerId="LiveId" clId="{2EEF9DF5-B540-49ED-9E91-24F004861013}" dt="2021-05-20T00:24:33.373" v="2907" actId="1076"/>
        <pc:sldMkLst>
          <pc:docMk/>
          <pc:sldMk cId="0" sldId="266"/>
        </pc:sldMkLst>
        <pc:spChg chg="mod">
          <ac:chgData name="Youcef Madjidi" userId="8321931ceb7a6d5d" providerId="LiveId" clId="{2EEF9DF5-B540-49ED-9E91-24F004861013}" dt="2021-05-19T23:26:22.295" v="2328" actId="14100"/>
          <ac:spMkLst>
            <pc:docMk/>
            <pc:sldMk cId="0" sldId="266"/>
            <ac:spMk id="241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6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49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0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1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2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3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4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59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24:33.373" v="2907" actId="1076"/>
          <ac:spMkLst>
            <pc:docMk/>
            <pc:sldMk cId="0" sldId="266"/>
            <ac:spMk id="260" creationId="{00000000-0000-0000-0000-000000000000}"/>
          </ac:spMkLst>
        </pc:spChg>
        <pc:spChg chg="del">
          <ac:chgData name="Youcef Madjidi" userId="8321931ceb7a6d5d" providerId="LiveId" clId="{2EEF9DF5-B540-49ED-9E91-24F004861013}" dt="2021-05-20T00:22:04.169" v="2893" actId="478"/>
          <ac:spMkLst>
            <pc:docMk/>
            <pc:sldMk cId="0" sldId="266"/>
            <ac:spMk id="264" creationId="{00000000-0000-0000-0000-000000000000}"/>
          </ac:spMkLst>
        </pc:spChg>
        <pc:picChg chg="mod">
          <ac:chgData name="Youcef Madjidi" userId="8321931ceb7a6d5d" providerId="LiveId" clId="{2EEF9DF5-B540-49ED-9E91-24F004861013}" dt="2021-05-20T00:22:41.557" v="2898" actId="1076"/>
          <ac:picMkLst>
            <pc:docMk/>
            <pc:sldMk cId="0" sldId="266"/>
            <ac:picMk id="239" creationId="{00000000-0000-0000-0000-000000000000}"/>
          </ac:picMkLst>
        </pc:picChg>
        <pc:picChg chg="mod ord">
          <ac:chgData name="Youcef Madjidi" userId="8321931ceb7a6d5d" providerId="LiveId" clId="{2EEF9DF5-B540-49ED-9E91-24F004861013}" dt="2021-05-19T23:29:39.532" v="2335" actId="1076"/>
          <ac:picMkLst>
            <pc:docMk/>
            <pc:sldMk cId="0" sldId="266"/>
            <ac:picMk id="24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48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57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4:33.373" v="2907" actId="1076"/>
          <ac:picMkLst>
            <pc:docMk/>
            <pc:sldMk cId="0" sldId="266"/>
            <ac:picMk id="258" creationId="{00000000-0000-0000-0000-000000000000}"/>
          </ac:picMkLst>
        </pc:picChg>
        <pc:picChg chg="del mod">
          <ac:chgData name="Youcef Madjidi" userId="8321931ceb7a6d5d" providerId="LiveId" clId="{2EEF9DF5-B540-49ED-9E91-24F004861013}" dt="2021-05-20T00:23:55.246" v="2904" actId="478"/>
          <ac:picMkLst>
            <pc:docMk/>
            <pc:sldMk cId="0" sldId="266"/>
            <ac:picMk id="261" creationId="{00000000-0000-0000-0000-000000000000}"/>
          </ac:picMkLst>
        </pc:picChg>
        <pc:picChg chg="del mod">
          <ac:chgData name="Youcef Madjidi" userId="8321931ceb7a6d5d" providerId="LiveId" clId="{2EEF9DF5-B540-49ED-9E91-24F004861013}" dt="2021-05-20T00:23:54.613" v="2903" actId="478"/>
          <ac:picMkLst>
            <pc:docMk/>
            <pc:sldMk cId="0" sldId="266"/>
            <ac:picMk id="262" creationId="{00000000-0000-0000-0000-000000000000}"/>
          </ac:picMkLst>
        </pc:picChg>
        <pc:picChg chg="del">
          <ac:chgData name="Youcef Madjidi" userId="8321931ceb7a6d5d" providerId="LiveId" clId="{2EEF9DF5-B540-49ED-9E91-24F004861013}" dt="2021-05-20T00:22:09.616" v="2895" actId="478"/>
          <ac:picMkLst>
            <pc:docMk/>
            <pc:sldMk cId="0" sldId="266"/>
            <ac:picMk id="265" creationId="{00000000-0000-0000-0000-000000000000}"/>
          </ac:picMkLst>
        </pc:picChg>
        <pc:picChg chg="del">
          <ac:chgData name="Youcef Madjidi" userId="8321931ceb7a6d5d" providerId="LiveId" clId="{2EEF9DF5-B540-49ED-9E91-24F004861013}" dt="2021-05-20T00:22:10.212" v="2896" actId="478"/>
          <ac:picMkLst>
            <pc:docMk/>
            <pc:sldMk cId="0" sldId="266"/>
            <ac:picMk id="266" creationId="{00000000-0000-0000-0000-000000000000}"/>
          </ac:picMkLst>
        </pc:picChg>
        <pc:cxnChg chg="del">
          <ac:chgData name="Youcef Madjidi" userId="8321931ceb7a6d5d" providerId="LiveId" clId="{2EEF9DF5-B540-49ED-9E91-24F004861013}" dt="2021-05-20T00:22:05.221" v="2894" actId="478"/>
          <ac:cxnSpMkLst>
            <pc:docMk/>
            <pc:sldMk cId="0" sldId="266"/>
            <ac:cxnSpMk id="263" creationId="{00000000-0000-0000-0000-000000000000}"/>
          </ac:cxnSpMkLst>
        </pc:cxnChg>
      </pc:sldChg>
      <pc:sldChg chg="addSp delSp modSp add del mod setBg">
        <pc:chgData name="Youcef Madjidi" userId="8321931ceb7a6d5d" providerId="LiveId" clId="{2EEF9DF5-B540-49ED-9E91-24F004861013}" dt="2021-05-18T14:44:36.647" v="1574" actId="47"/>
        <pc:sldMkLst>
          <pc:docMk/>
          <pc:sldMk cId="2939254225" sldId="266"/>
        </pc:sldMkLst>
        <pc:spChg chg="mod">
          <ac:chgData name="Youcef Madjidi" userId="8321931ceb7a6d5d" providerId="LiveId" clId="{2EEF9DF5-B540-49ED-9E91-24F004861013}" dt="2021-05-18T14:44:19.166" v="1570" actId="21"/>
          <ac:spMkLst>
            <pc:docMk/>
            <pc:sldMk cId="2939254225" sldId="266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" creationId="{BF64CB81-7F2C-4D01-8CCE-F0136249841B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1" creationId="{5C54D7CB-0C91-49BA-BDC8-628D4E04E429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3" creationId="{17AA1860-70B6-4D74-8E50-89C5CFA4EAAF}"/>
          </ac:spMkLst>
        </pc:spChg>
        <pc:spChg chg="add del">
          <ac:chgData name="Youcef Madjidi" userId="8321931ceb7a6d5d" providerId="LiveId" clId="{2EEF9DF5-B540-49ED-9E91-24F004861013}" dt="2021-05-18T14:38:27.637" v="1526" actId="26606"/>
          <ac:spMkLst>
            <pc:docMk/>
            <pc:sldMk cId="2939254225" sldId="266"/>
            <ac:spMk id="15" creationId="{034FA9EC-3E4B-41A6-9164-6C10794D78C1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19" creationId="{55DC838F-9824-40D4-99E8-23AC7E0CC30B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1" creationId="{D2B9EA5D-AA20-44F6-8163-E0ECC6E73684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3" creationId="{F6767120-04D7-42E4-AFF0-C874A0AE826F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5" creationId="{3C4BF423-39B7-42D7-B4B7-5E9DAC32AAE0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7" creationId="{9B41EF38-19C2-4FCE-8833-FCF311B6E99D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29" creationId="{1E63CE0C-B6E4-496C-B05B-49EEABB73D73}"/>
          </ac:spMkLst>
        </pc:spChg>
        <pc:spChg chg="add del">
          <ac:chgData name="Youcef Madjidi" userId="8321931ceb7a6d5d" providerId="LiveId" clId="{2EEF9DF5-B540-49ED-9E91-24F004861013}" dt="2021-05-18T14:39:44.827" v="1530" actId="26606"/>
          <ac:spMkLst>
            <pc:docMk/>
            <pc:sldMk cId="2939254225" sldId="266"/>
            <ac:spMk id="31" creationId="{77D00C9D-5A35-4868-8FCE-97ECF532C540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3" creationId="{FFB8B602-B4DC-4797-8173-5C3902A7FC2E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4" creationId="{1D717798-8BAA-4099-9D3A-90FA73CA3BE5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5" creationId="{2FDB9816-CB1F-41E6-A9DC-487985756E28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6" creationId="{33887CCD-73DA-4045-8282-893DA4F03941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7" creationId="{EBCECAB9-42CA-473A-8872-E45E7F34EB96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8" creationId="{1481839B-0DC3-4197-A213-925857DAAB89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39" creationId="{052D6A9E-4C52-4330-BB5E-CD9074D08869}"/>
          </ac:spMkLst>
        </pc:spChg>
        <pc:spChg chg="add del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40" creationId="{C19DFD0A-82E8-4F3A-907A-A4A5986171CD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5" creationId="{1D717798-8BAA-4099-9D3A-90FA73CA3BE5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7" creationId="{2FDB9816-CB1F-41E6-A9DC-487985756E28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49" creationId="{33887CCD-73DA-4045-8282-893DA4F03941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1" creationId="{EBCECAB9-42CA-473A-8872-E45E7F34EB96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3" creationId="{1481839B-0DC3-4197-A213-925857DAAB89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5" creationId="{052D6A9E-4C52-4330-BB5E-CD9074D08869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7" creationId="{C19DFD0A-82E8-4F3A-907A-A4A5986171CD}"/>
          </ac:spMkLst>
        </pc:spChg>
        <pc:spChg chg="add del">
          <ac:chgData name="Youcef Madjidi" userId="8321931ceb7a6d5d" providerId="LiveId" clId="{2EEF9DF5-B540-49ED-9E91-24F004861013}" dt="2021-05-18T14:39:57.577" v="1533" actId="26606"/>
          <ac:spMkLst>
            <pc:docMk/>
            <pc:sldMk cId="2939254225" sldId="266"/>
            <ac:spMk id="59" creationId="{FFB8B602-B4DC-4797-8173-5C3902A7FC2E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1" creationId="{5C54D7CB-0C91-49BA-BDC8-628D4E04E429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2" creationId="{17AA1860-70B6-4D74-8E50-89C5CFA4EAAF}"/>
          </ac:spMkLst>
        </pc:spChg>
        <pc:spChg chg="add del">
          <ac:chgData name="Youcef Madjidi" userId="8321931ceb7a6d5d" providerId="LiveId" clId="{2EEF9DF5-B540-49ED-9E91-24F004861013}" dt="2021-05-18T14:40:04.427" v="1535" actId="26606"/>
          <ac:spMkLst>
            <pc:docMk/>
            <pc:sldMk cId="2939254225" sldId="266"/>
            <ac:spMk id="63" creationId="{034FA9EC-3E4B-41A6-9164-6C10794D78C1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5" creationId="{AD8034AD-3E16-4F15-BF5A-BE32C56EC472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6" creationId="{DBA75D13-5FB1-44FA-A579-4DC5FD6B5FBA}"/>
          </ac:spMkLst>
        </pc:spChg>
        <pc:spChg chg="add del">
          <ac:chgData name="Youcef Madjidi" userId="8321931ceb7a6d5d" providerId="LiveId" clId="{2EEF9DF5-B540-49ED-9E91-24F004861013}" dt="2021-05-18T14:40:14.377" v="1537" actId="26606"/>
          <ac:spMkLst>
            <pc:docMk/>
            <pc:sldMk cId="2939254225" sldId="266"/>
            <ac:spMk id="67" creationId="{522F4070-BC79-40BC-883E-62300F991DAB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69" creationId="{5C54D7CB-0C91-49BA-BDC8-628D4E04E429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70" creationId="{17AA1860-70B6-4D74-8E50-89C5CFA4EAAF}"/>
          </ac:spMkLst>
        </pc:spChg>
        <pc:spChg chg="add">
          <ac:chgData name="Youcef Madjidi" userId="8321931ceb7a6d5d" providerId="LiveId" clId="{2EEF9DF5-B540-49ED-9E91-24F004861013}" dt="2021-05-18T14:40:14.380" v="1538" actId="26606"/>
          <ac:spMkLst>
            <pc:docMk/>
            <pc:sldMk cId="2939254225" sldId="266"/>
            <ac:spMk id="71" creationId="{034FA9EC-3E4B-41A6-9164-6C10794D78C1}"/>
          </ac:spMkLst>
        </pc:spChg>
        <pc:grpChg chg="add del">
          <ac:chgData name="Youcef Madjidi" userId="8321931ceb7a6d5d" providerId="LiveId" clId="{2EEF9DF5-B540-49ED-9E91-24F004861013}" dt="2021-05-18T14:40:50.186" v="1543" actId="21"/>
          <ac:grpSpMkLst>
            <pc:docMk/>
            <pc:sldMk cId="2939254225" sldId="266"/>
            <ac:grpSpMk id="7" creationId="{F8479CE2-198D-4CE0-B098-A7E4A6415105}"/>
          </ac:grpSpMkLst>
        </pc:grpChg>
        <pc:grpChg chg="add del mod">
          <ac:chgData name="Youcef Madjidi" userId="8321931ceb7a6d5d" providerId="LiveId" clId="{2EEF9DF5-B540-49ED-9E91-24F004861013}" dt="2021-05-18T14:41:21.947" v="1545" actId="21"/>
          <ac:grpSpMkLst>
            <pc:docMk/>
            <pc:sldMk cId="2939254225" sldId="266"/>
            <ac:grpSpMk id="46" creationId="{EFC3CAD9-45F3-46AA-A2A8-FFA5D4D726EE}"/>
          </ac:grpSpMkLst>
        </pc:grpChg>
        <pc:picChg chg="add mo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4" creationId="{6C1C6007-36C9-45B6-9871-E7A56BACA021}"/>
          </ac:picMkLst>
        </pc:picChg>
        <pc:picChg chg="add mod or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5" creationId="{DCBF6C1C-10EA-40BC-9C13-2F612D23A3D0}"/>
          </ac:picMkLst>
        </pc:picChg>
        <pc:picChg chg="add mod">
          <ac:chgData name="Youcef Madjidi" userId="8321931ceb7a6d5d" providerId="LiveId" clId="{2EEF9DF5-B540-49ED-9E91-24F004861013}" dt="2021-05-18T14:38:29.137" v="1527"/>
          <ac:picMkLst>
            <pc:docMk/>
            <pc:sldMk cId="2939254225" sldId="266"/>
            <ac:picMk id="6" creationId="{43AA6293-D6BD-495D-BCA5-A045B76F0E77}"/>
          </ac:picMkLst>
        </pc:picChg>
        <pc:picChg chg="add mod ord">
          <ac:chgData name="Youcef Madjidi" userId="8321931ceb7a6d5d" providerId="LiveId" clId="{2EEF9DF5-B540-49ED-9E91-24F004861013}" dt="2021-05-18T14:40:21.436" v="1539" actId="14100"/>
          <ac:picMkLst>
            <pc:docMk/>
            <pc:sldMk cId="2939254225" sldId="266"/>
            <ac:picMk id="10" creationId="{54CE1AF1-8829-4B16-AA18-DCD99BC108FD}"/>
          </ac:picMkLst>
        </pc:picChg>
        <pc:picChg chg="add del mod ord">
          <ac:chgData name="Youcef Madjidi" userId="8321931ceb7a6d5d" providerId="LiveId" clId="{2EEF9DF5-B540-49ED-9E91-24F004861013}" dt="2021-05-18T14:40:50.186" v="1543" actId="21"/>
          <ac:picMkLst>
            <pc:docMk/>
            <pc:sldMk cId="2939254225" sldId="266"/>
            <ac:picMk id="12" creationId="{C3266782-3A5E-45D6-96C8-611331191D08}"/>
          </ac:picMkLst>
        </pc:picChg>
        <pc:picChg chg="add mod ord">
          <ac:chgData name="Youcef Madjidi" userId="8321931ceb7a6d5d" providerId="LiveId" clId="{2EEF9DF5-B540-49ED-9E91-24F004861013}" dt="2021-05-18T14:40:21.436" v="1539" actId="14100"/>
          <ac:picMkLst>
            <pc:docMk/>
            <pc:sldMk cId="2939254225" sldId="266"/>
            <ac:picMk id="14" creationId="{77FE5FA4-220D-4DE7-9B1B-AAC01F2945AE}"/>
          </ac:picMkLst>
        </pc:picChg>
        <pc:picChg chg="mod">
          <ac:chgData name="Youcef Madjidi" userId="8321931ceb7a6d5d" providerId="LiveId" clId="{2EEF9DF5-B540-49ED-9E91-24F004861013}" dt="2021-05-18T14:40:54.236" v="1544"/>
          <ac:picMkLst>
            <pc:docMk/>
            <pc:sldMk cId="2939254225" sldId="266"/>
            <ac:picMk id="48" creationId="{11F5AF0B-A205-46D4-812C-74748BC4795C}"/>
          </ac:picMkLst>
        </pc:picChg>
        <pc:picChg chg="mod">
          <ac:chgData name="Youcef Madjidi" userId="8321931ceb7a6d5d" providerId="LiveId" clId="{2EEF9DF5-B540-49ED-9E91-24F004861013}" dt="2021-05-18T14:40:54.236" v="1544"/>
          <ac:picMkLst>
            <pc:docMk/>
            <pc:sldMk cId="2939254225" sldId="266"/>
            <ac:picMk id="50" creationId="{B0E8684E-E443-4C9F-9ECF-2431F6E2043B}"/>
          </ac:picMkLst>
        </pc:picChg>
        <pc:picChg chg="add del mod">
          <ac:chgData name="Youcef Madjidi" userId="8321931ceb7a6d5d" providerId="LiveId" clId="{2EEF9DF5-B540-49ED-9E91-24F004861013}" dt="2021-05-18T14:41:21.947" v="1545" actId="21"/>
          <ac:picMkLst>
            <pc:docMk/>
            <pc:sldMk cId="2939254225" sldId="266"/>
            <ac:picMk id="52" creationId="{91958F5E-910F-4D97-AD3D-C9798B1311A8}"/>
          </ac:picMkLst>
        </pc:picChg>
      </pc:sldChg>
      <pc:sldChg chg="modSp add del mod">
        <pc:chgData name="Youcef Madjidi" userId="8321931ceb7a6d5d" providerId="LiveId" clId="{2EEF9DF5-B540-49ED-9E91-24F004861013}" dt="2021-05-20T00:13:30.661" v="2885" actId="2696"/>
        <pc:sldMkLst>
          <pc:docMk/>
          <pc:sldMk cId="1537720164" sldId="267"/>
        </pc:sldMkLst>
        <pc:spChg chg="mod">
          <ac:chgData name="Youcef Madjidi" userId="8321931ceb7a6d5d" providerId="LiveId" clId="{2EEF9DF5-B540-49ED-9E91-24F004861013}" dt="2021-05-18T13:51:41.276" v="138" actId="33524"/>
          <ac:spMkLst>
            <pc:docMk/>
            <pc:sldMk cId="1537720164" sldId="267"/>
            <ac:spMk id="2" creationId="{D6DD1741-93B0-42A3-88AF-882E5A109AFD}"/>
          </ac:spMkLst>
        </pc:spChg>
      </pc:sldChg>
      <pc:sldChg chg="modSp add del mod">
        <pc:chgData name="Youcef Madjidi" userId="8321931ceb7a6d5d" providerId="LiveId" clId="{2EEF9DF5-B540-49ED-9E91-24F004861013}" dt="2021-05-20T00:13:30.661" v="2885" actId="2696"/>
        <pc:sldMkLst>
          <pc:docMk/>
          <pc:sldMk cId="3778759726" sldId="268"/>
        </pc:sldMkLst>
        <pc:spChg chg="mod">
          <ac:chgData name="Youcef Madjidi" userId="8321931ceb7a6d5d" providerId="LiveId" clId="{2EEF9DF5-B540-49ED-9E91-24F004861013}" dt="2021-05-18T13:51:49.867" v="171" actId="20577"/>
          <ac:spMkLst>
            <pc:docMk/>
            <pc:sldMk cId="3778759726" sldId="268"/>
            <ac:spMk id="2" creationId="{D6DD1741-93B0-42A3-88AF-882E5A109AFD}"/>
          </ac:spMkLst>
        </pc:spChg>
      </pc:sldChg>
      <pc:sldChg chg="addSp delSp modSp add del mod modAnim">
        <pc:chgData name="Youcef Madjidi" userId="8321931ceb7a6d5d" providerId="LiveId" clId="{2EEF9DF5-B540-49ED-9E91-24F004861013}" dt="2021-05-20T00:31:48.851" v="3015" actId="1076"/>
        <pc:sldMkLst>
          <pc:docMk/>
          <pc:sldMk cId="0" sldId="269"/>
        </pc:sldMkLst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29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00.767" v="2612" actId="113"/>
          <ac:spMkLst>
            <pc:docMk/>
            <pc:sldMk cId="0" sldId="269"/>
            <ac:spMk id="29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51.213" v="2610" actId="207"/>
          <ac:spMkLst>
            <pc:docMk/>
            <pc:sldMk cId="0" sldId="269"/>
            <ac:spMk id="30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41.364" v="2616" actId="113"/>
          <ac:spMkLst>
            <pc:docMk/>
            <pc:sldMk cId="0" sldId="269"/>
            <ac:spMk id="30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0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9:13.793" v="2614" actId="113"/>
          <ac:spMkLst>
            <pc:docMk/>
            <pc:sldMk cId="0" sldId="269"/>
            <ac:spMk id="307" creationId="{00000000-0000-0000-0000-000000000000}"/>
          </ac:spMkLst>
        </pc:spChg>
        <pc:spChg chg="mod">
          <ac:chgData name="Youcef Madjidi" userId="8321931ceb7a6d5d" providerId="LiveId" clId="{2EEF9DF5-B540-49ED-9E91-24F004861013}" dt="2021-05-20T00:31:48.851" v="3015" actId="1076"/>
          <ac:spMkLst>
            <pc:docMk/>
            <pc:sldMk cId="0" sldId="269"/>
            <ac:spMk id="316" creationId="{00000000-0000-0000-0000-000000000000}"/>
          </ac:spMkLst>
        </pc:spChg>
        <pc:spChg chg="del mod">
          <ac:chgData name="Youcef Madjidi" userId="8321931ceb7a6d5d" providerId="LiveId" clId="{2EEF9DF5-B540-49ED-9E91-24F004861013}" dt="2021-05-20T00:28:40.621" v="2941" actId="478"/>
          <ac:spMkLst>
            <pc:docMk/>
            <pc:sldMk cId="0" sldId="269"/>
            <ac:spMk id="31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2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48:38.136" v="2609" actId="207"/>
          <ac:spMkLst>
            <pc:docMk/>
            <pc:sldMk cId="0" sldId="269"/>
            <ac:spMk id="321" creationId="{00000000-0000-0000-0000-000000000000}"/>
          </ac:spMkLst>
        </pc:spChg>
        <pc:grpChg chg="add del">
          <ac:chgData name="Youcef Madjidi" userId="8321931ceb7a6d5d" providerId="LiveId" clId="{2EEF9DF5-B540-49ED-9E91-24F004861013}" dt="2021-05-19T23:42:38.367" v="2569" actId="478"/>
          <ac:grpSpMkLst>
            <pc:docMk/>
            <pc:sldMk cId="0" sldId="269"/>
            <ac:grpSpMk id="2" creationId="{4A5C1C3B-DE2F-43C6-BD34-BEE0B683D81D}"/>
          </ac:grpSpMkLst>
        </pc:grpChg>
        <pc:grpChg chg="add mod">
          <ac:chgData name="Youcef Madjidi" userId="8321931ceb7a6d5d" providerId="LiveId" clId="{2EEF9DF5-B540-49ED-9E91-24F004861013}" dt="2021-05-19T23:46:17.099" v="2602" actId="1076"/>
          <ac:grpSpMkLst>
            <pc:docMk/>
            <pc:sldMk cId="0" sldId="269"/>
            <ac:grpSpMk id="3" creationId="{3274FF26-75E2-4EBE-8D09-161D95253722}"/>
          </ac:grpSpMkLst>
        </pc:grpChg>
        <pc:grpChg chg="add del">
          <ac:chgData name="Youcef Madjidi" userId="8321931ceb7a6d5d" providerId="LiveId" clId="{2EEF9DF5-B540-49ED-9E91-24F004861013}" dt="2021-05-19T23:42:36.867" v="2568" actId="478"/>
          <ac:grpSpMkLst>
            <pc:docMk/>
            <pc:sldMk cId="0" sldId="269"/>
            <ac:grpSpMk id="4" creationId="{927E6279-FED3-4A76-9238-015B2DC01B40}"/>
          </ac:grpSpMkLst>
        </pc:grpChg>
        <pc:grpChg chg="add del">
          <ac:chgData name="Youcef Madjidi" userId="8321931ceb7a6d5d" providerId="LiveId" clId="{2EEF9DF5-B540-49ED-9E91-24F004861013}" dt="2021-05-19T23:42:39.302" v="2570" actId="478"/>
          <ac:grpSpMkLst>
            <pc:docMk/>
            <pc:sldMk cId="0" sldId="269"/>
            <ac:grpSpMk id="5" creationId="{530AB4A0-C527-4560-A354-9671879AE239}"/>
          </ac:grpSpMkLst>
        </pc:grpChg>
        <pc:grpChg chg="add mod">
          <ac:chgData name="Youcef Madjidi" userId="8321931ceb7a6d5d" providerId="LiveId" clId="{2EEF9DF5-B540-49ED-9E91-24F004861013}" dt="2021-05-19T23:43:40.138" v="2581" actId="1076"/>
          <ac:grpSpMkLst>
            <pc:docMk/>
            <pc:sldMk cId="0" sldId="269"/>
            <ac:grpSpMk id="49" creationId="{456D3568-C695-4119-AEA5-5466CBFF70F5}"/>
          </ac:grpSpMkLst>
        </pc:grpChg>
        <pc:grpChg chg="add mod">
          <ac:chgData name="Youcef Madjidi" userId="8321931ceb7a6d5d" providerId="LiveId" clId="{2EEF9DF5-B540-49ED-9E91-24F004861013}" dt="2021-05-19T23:45:29.248" v="2594" actId="1076"/>
          <ac:grpSpMkLst>
            <pc:docMk/>
            <pc:sldMk cId="0" sldId="269"/>
            <ac:grpSpMk id="52" creationId="{9D685C66-4011-4CE0-98B7-AB40A367112D}"/>
          </ac:grpSpMkLst>
        </pc:grpChg>
        <pc:grpChg chg="add mod">
          <ac:chgData name="Youcef Madjidi" userId="8321931ceb7a6d5d" providerId="LiveId" clId="{2EEF9DF5-B540-49ED-9E91-24F004861013}" dt="2021-05-19T23:46:25.888" v="2604" actId="1076"/>
          <ac:grpSpMkLst>
            <pc:docMk/>
            <pc:sldMk cId="0" sldId="269"/>
            <ac:grpSpMk id="55" creationId="{05193CFE-33FA-4B0E-8B1C-D3871A392249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296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299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02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05" creationId="{00000000-0000-0000-0000-000000000000}"/>
          </ac:grpSpMkLst>
        </pc:grpChg>
        <pc:grpChg chg="mod">
          <ac:chgData name="Youcef Madjidi" userId="8321931ceb7a6d5d" providerId="LiveId" clId="{2EEF9DF5-B540-49ED-9E91-24F004861013}" dt="2021-05-19T23:48:38.136" v="2609" actId="207"/>
          <ac:grpSpMkLst>
            <pc:docMk/>
            <pc:sldMk cId="0" sldId="269"/>
            <ac:grpSpMk id="319" creationId="{00000000-0000-0000-0000-000000000000}"/>
          </ac:grpSpMkLst>
        </pc:grpChg>
        <pc:picChg chg="mod">
          <ac:chgData name="Youcef Madjidi" userId="8321931ceb7a6d5d" providerId="LiveId" clId="{2EEF9DF5-B540-49ED-9E91-24F004861013}" dt="2021-05-19T23:42:31.555" v="2567"/>
          <ac:picMkLst>
            <pc:docMk/>
            <pc:sldMk cId="0" sldId="269"/>
            <ac:picMk id="50" creationId="{E19B100F-87C3-4E07-8A30-B5280F39CA85}"/>
          </ac:picMkLst>
        </pc:picChg>
        <pc:picChg chg="mod">
          <ac:chgData name="Youcef Madjidi" userId="8321931ceb7a6d5d" providerId="LiveId" clId="{2EEF9DF5-B540-49ED-9E91-24F004861013}" dt="2021-05-19T23:42:31.555" v="2567"/>
          <ac:picMkLst>
            <pc:docMk/>
            <pc:sldMk cId="0" sldId="269"/>
            <ac:picMk id="51" creationId="{235843AD-9645-4530-BC10-CF2E90CF2AC0}"/>
          </ac:picMkLst>
        </pc:picChg>
        <pc:picChg chg="mod">
          <ac:chgData name="Youcef Madjidi" userId="8321931ceb7a6d5d" providerId="LiveId" clId="{2EEF9DF5-B540-49ED-9E91-24F004861013}" dt="2021-05-19T23:43:53.564" v="2585" actId="571"/>
          <ac:picMkLst>
            <pc:docMk/>
            <pc:sldMk cId="0" sldId="269"/>
            <ac:picMk id="53" creationId="{D2B2774F-AD4A-4A4A-8AD9-E0096DE3C2C7}"/>
          </ac:picMkLst>
        </pc:picChg>
        <pc:picChg chg="mod">
          <ac:chgData name="Youcef Madjidi" userId="8321931ceb7a6d5d" providerId="LiveId" clId="{2EEF9DF5-B540-49ED-9E91-24F004861013}" dt="2021-05-19T23:43:53.564" v="2585" actId="571"/>
          <ac:picMkLst>
            <pc:docMk/>
            <pc:sldMk cId="0" sldId="269"/>
            <ac:picMk id="54" creationId="{FC401357-F29F-4F5A-92CF-4EF13DC83B53}"/>
          </ac:picMkLst>
        </pc:picChg>
        <pc:picChg chg="mod">
          <ac:chgData name="Youcef Madjidi" userId="8321931ceb7a6d5d" providerId="LiveId" clId="{2EEF9DF5-B540-49ED-9E91-24F004861013}" dt="2021-05-19T23:44:11.595" v="2589" actId="571"/>
          <ac:picMkLst>
            <pc:docMk/>
            <pc:sldMk cId="0" sldId="269"/>
            <ac:picMk id="56" creationId="{9F97E480-2329-41B3-92C5-CE08928DC74D}"/>
          </ac:picMkLst>
        </pc:picChg>
        <pc:picChg chg="mod">
          <ac:chgData name="Youcef Madjidi" userId="8321931ceb7a6d5d" providerId="LiveId" clId="{2EEF9DF5-B540-49ED-9E91-24F004861013}" dt="2021-05-19T23:44:11.595" v="2589" actId="571"/>
          <ac:picMkLst>
            <pc:docMk/>
            <pc:sldMk cId="0" sldId="269"/>
            <ac:picMk id="57" creationId="{F7A1B505-6846-461A-B757-FBA4F91CD409}"/>
          </ac:picMkLst>
        </pc:picChg>
        <pc:picChg chg="del mod">
          <ac:chgData name="Youcef Madjidi" userId="8321931ceb7a6d5d" providerId="LiveId" clId="{2EEF9DF5-B540-49ED-9E91-24F004861013}" dt="2021-05-20T00:26:40.160" v="2913" actId="478"/>
          <ac:picMkLst>
            <pc:docMk/>
            <pc:sldMk cId="0" sldId="269"/>
            <ac:picMk id="309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6.405" v="2619" actId="1076"/>
          <ac:picMkLst>
            <pc:docMk/>
            <pc:sldMk cId="0" sldId="269"/>
            <ac:picMk id="31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8.558" v="2620" actId="1076"/>
          <ac:picMkLst>
            <pc:docMk/>
            <pc:sldMk cId="0" sldId="269"/>
            <ac:picMk id="31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51.454" v="2618" actId="1076"/>
          <ac:picMkLst>
            <pc:docMk/>
            <pc:sldMk cId="0" sldId="269"/>
            <ac:picMk id="31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9:48.477" v="2617" actId="1076"/>
          <ac:picMkLst>
            <pc:docMk/>
            <pc:sldMk cId="0" sldId="269"/>
            <ac:picMk id="317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40:39.455" v="2557" actId="1076"/>
          <ac:picMkLst>
            <pc:docMk/>
            <pc:sldMk cId="0" sldId="269"/>
            <ac:picMk id="323" creationId="{00000000-0000-0000-0000-000000000000}"/>
          </ac:picMkLst>
        </pc:picChg>
      </pc:sldChg>
      <pc:sldChg chg="addSp delSp modSp add del mod setBg addAnim delAnim">
        <pc:chgData name="Youcef Madjidi" userId="8321931ceb7a6d5d" providerId="LiveId" clId="{2EEF9DF5-B540-49ED-9E91-24F004861013}" dt="2021-05-18T15:24:16.490" v="1783" actId="2696"/>
        <pc:sldMkLst>
          <pc:docMk/>
          <pc:sldMk cId="22702397" sldId="269"/>
        </pc:sldMkLst>
        <pc:spChg chg="mo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2" creationId="{D6DD1741-93B0-42A3-88AF-882E5A109AFD}"/>
          </ac:spMkLst>
        </pc:spChg>
        <pc:spChg chg="del">
          <ac:chgData name="Youcef Madjidi" userId="8321931ceb7a6d5d" providerId="LiveId" clId="{2EEF9DF5-B540-49ED-9E91-24F004861013}" dt="2021-05-18T14:42:01.066" v="1549" actId="478"/>
          <ac:spMkLst>
            <pc:docMk/>
            <pc:sldMk cId="22702397" sldId="269"/>
            <ac:spMk id="3" creationId="{BF64CB81-7F2C-4D01-8CCE-F0136249841B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7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8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19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0" creationId="{4126825C-C353-4D81-8E07-98E05DBA13B9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1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2" creationId="{C0ADCA04-5B25-4F5E-9F91-4EE56EC95B8A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3" creationId="{0A08DAED-6222-40F8-97FA-1474D91F18FB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4" creationId="{5DB20E88-3AE1-4383-86CB-932E77207103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25" creationId="{B9EA7D0C-D986-4DAE-813C-903CF7A31A1D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6" creationId="{D44FA37E-2ADD-4392-ABF7-BEC52F5660A0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28" creationId="{F17C8882-E65C-41F2-89EE-DF6B3880E492}"/>
          </ac:spMkLst>
        </pc:spChg>
        <pc:spChg chg="add del">
          <ac:chgData name="Youcef Madjidi" userId="8321931ceb7a6d5d" providerId="LiveId" clId="{2EEF9DF5-B540-49ED-9E91-24F004861013}" dt="2021-05-18T15:22:38.707" v="1765" actId="26606"/>
          <ac:spMkLst>
            <pc:docMk/>
            <pc:sldMk cId="22702397" sldId="269"/>
            <ac:spMk id="30" creationId="{6F27366A-80E6-4BCF-86B8-2B50069C01D6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32" creationId="{C0FEAC2C-4B4A-4DAB-9021-A0183744726B}"/>
          </ac:spMkLst>
        </pc:spChg>
        <pc:spChg chg="add del">
          <ac:chgData name="Youcef Madjidi" userId="8321931ceb7a6d5d" providerId="LiveId" clId="{2EEF9DF5-B540-49ED-9E91-24F004861013}" dt="2021-05-18T15:23:03.327" v="1767" actId="26606"/>
          <ac:spMkLst>
            <pc:docMk/>
            <pc:sldMk cId="22702397" sldId="269"/>
            <ac:spMk id="34" creationId="{7D04E7CE-C66B-49FC-8E37-3A08EF9A5CAD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6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7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8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39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0" creationId="{47157DFF-BB0C-48EB-A8F6-670EF642FF5D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1" creationId="{34C220FE-C879-4067-A6F6-97FE7BDF54AB}"/>
          </ac:spMkLst>
        </pc:spChg>
        <pc:spChg chg="add del">
          <ac:chgData name="Youcef Madjidi" userId="8321931ceb7a6d5d" providerId="LiveId" clId="{2EEF9DF5-B540-49ED-9E91-24F004861013}" dt="2021-05-18T15:23:05.578" v="1769" actId="26606"/>
          <ac:spMkLst>
            <pc:docMk/>
            <pc:sldMk cId="22702397" sldId="269"/>
            <ac:spMk id="42" creationId="{3751FD0D-F720-45C7-A5D0-94C5DDB9877E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4" creationId="{4126825C-C353-4D81-8E07-98E05DBA13B9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5" creationId="{C0ADCA04-5B25-4F5E-9F91-4EE56EC95B8A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6" creationId="{5DB20E88-3AE1-4383-86CB-932E77207103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7" creationId="{D44FA37E-2ADD-4392-ABF7-BEC52F5660A0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8" creationId="{5A2C1798-1C7B-495E-A4A7-520380047653}"/>
          </ac:spMkLst>
        </pc:spChg>
        <pc:spChg chg="add del">
          <ac:chgData name="Youcef Madjidi" userId="8321931ceb7a6d5d" providerId="LiveId" clId="{2EEF9DF5-B540-49ED-9E91-24F004861013}" dt="2021-05-18T15:23:07.737" v="1772" actId="26606"/>
          <ac:spMkLst>
            <pc:docMk/>
            <pc:sldMk cId="22702397" sldId="269"/>
            <ac:spMk id="49" creationId="{C417599E-E836-4F68-B262-6293100BD4ED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1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2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3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4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5" creationId="{4EAEB5B0-780F-43B2-99A4-7BFB4FACC614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6" creationId="{5A6BE90F-C14C-4A57-94B7-DE68CD2F525E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7" creationId="{EB9F518E-BABF-4AF2-BB4B-F66CF75B4B5E}"/>
          </ac:spMkLst>
        </pc:spChg>
        <pc:spChg chg="add del">
          <ac:chgData name="Youcef Madjidi" userId="8321931ceb7a6d5d" providerId="LiveId" clId="{2EEF9DF5-B540-49ED-9E91-24F004861013}" dt="2021-05-18T15:23:11.818" v="1774" actId="26606"/>
          <ac:spMkLst>
            <pc:docMk/>
            <pc:sldMk cId="22702397" sldId="269"/>
            <ac:spMk id="58" creationId="{1D1DCD65-4B84-4395-99D2-521E6E5F44FA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0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1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2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3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4" creationId="{0A08DAED-6222-40F8-97FA-1474D91F18FB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5" creationId="{B9EA7D0C-D986-4DAE-813C-903CF7A31A1D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6" creationId="{C0FEAC2C-4B4A-4DAB-9021-A0183744726B}"/>
          </ac:spMkLst>
        </pc:spChg>
        <pc:spChg chg="add del">
          <ac:chgData name="Youcef Madjidi" userId="8321931ceb7a6d5d" providerId="LiveId" clId="{2EEF9DF5-B540-49ED-9E91-24F004861013}" dt="2021-05-18T15:23:14.611" v="1776" actId="26606"/>
          <ac:spMkLst>
            <pc:docMk/>
            <pc:sldMk cId="22702397" sldId="269"/>
            <ac:spMk id="67" creationId="{7D04E7CE-C66B-49FC-8E37-3A08EF9A5CAD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69" creationId="{7A1EB241-0852-428A-8A50-67737CA93843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0" creationId="{7A23EDC2-E1E5-4C5D-9C74-714516AF52DC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1" creationId="{B2781548-0E4F-4401-A909-82EDF50DBED7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2" creationId="{33030110-5A0B-4476-9070-A890E1987977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3" creationId="{260791CB-687F-4FAB-A273-531D45CFF7BA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4" creationId="{507CACE0-A8A7-4BCC-B85C-C292C687CECD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5" creationId="{7FCC3D0D-A4C6-41D0-8E8A-6D879BEA9CC9}"/>
          </ac:spMkLst>
        </pc:spChg>
        <pc:spChg chg="add del">
          <ac:chgData name="Youcef Madjidi" userId="8321931ceb7a6d5d" providerId="LiveId" clId="{2EEF9DF5-B540-49ED-9E91-24F004861013}" dt="2021-05-18T15:23:30.328" v="1778" actId="26606"/>
          <ac:spMkLst>
            <pc:docMk/>
            <pc:sldMk cId="22702397" sldId="269"/>
            <ac:spMk id="76" creationId="{DFC2B837-DE4A-42C7-9CF6-4691D2B625C3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78" creationId="{4126825C-C353-4D81-8E07-98E05DBA13B9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79" creationId="{C0ADCA04-5B25-4F5E-9F91-4EE56EC95B8A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0" creationId="{5DB20E88-3AE1-4383-86CB-932E77207103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1" creationId="{D44FA37E-2ADD-4392-ABF7-BEC52F5660A0}"/>
          </ac:spMkLst>
        </pc:spChg>
        <pc:spChg chg="add">
          <ac:chgData name="Youcef Madjidi" userId="8321931ceb7a6d5d" providerId="LiveId" clId="{2EEF9DF5-B540-49ED-9E91-24F004861013}" dt="2021-05-18T15:23:30.338" v="1779" actId="26606"/>
          <ac:spMkLst>
            <pc:docMk/>
            <pc:sldMk cId="22702397" sldId="269"/>
            <ac:spMk id="82" creationId="{2002DC0E-7BDE-4D56-9225-0444C99B15E1}"/>
          </ac:spMkLst>
        </pc:spChg>
        <pc:grpChg chg="add del mod">
          <ac:chgData name="Youcef Madjidi" userId="8321931ceb7a6d5d" providerId="LiveId" clId="{2EEF9DF5-B540-49ED-9E91-24F004861013}" dt="2021-05-18T14:42:39.916" v="1555" actId="478"/>
          <ac:grpSpMkLst>
            <pc:docMk/>
            <pc:sldMk cId="22702397" sldId="269"/>
            <ac:grpSpMk id="4" creationId="{F4687BA5-32F4-4D01-AA7D-7095274A38BF}"/>
          </ac:grpSpMkLst>
        </pc:grpChg>
        <pc:picChg chg="mod">
          <ac:chgData name="Youcef Madjidi" userId="8321931ceb7a6d5d" providerId="LiveId" clId="{2EEF9DF5-B540-49ED-9E91-24F004861013}" dt="2021-05-18T14:42:21.826" v="1553" actId="14100"/>
          <ac:picMkLst>
            <pc:docMk/>
            <pc:sldMk cId="22702397" sldId="269"/>
            <ac:picMk id="5" creationId="{AF7E4205-DEBE-495D-8EF1-359B4C3F1E63}"/>
          </ac:picMkLst>
        </pc:picChg>
        <pc:picChg chg="mod">
          <ac:chgData name="Youcef Madjidi" userId="8321931ceb7a6d5d" providerId="LiveId" clId="{2EEF9DF5-B540-49ED-9E91-24F004861013}" dt="2021-05-18T14:42:18.477" v="1552" actId="14100"/>
          <ac:picMkLst>
            <pc:docMk/>
            <pc:sldMk cId="22702397" sldId="269"/>
            <ac:picMk id="6" creationId="{EDBFF283-7F7C-4155-81F2-3E471FF15716}"/>
          </ac:picMkLst>
        </pc:picChg>
        <pc:picChg chg="add del mod">
          <ac:chgData name="Youcef Madjidi" userId="8321931ceb7a6d5d" providerId="LiveId" clId="{2EEF9DF5-B540-49ED-9E91-24F004861013}" dt="2021-05-18T14:42:46.937" v="1557" actId="21"/>
          <ac:picMkLst>
            <pc:docMk/>
            <pc:sldMk cId="22702397" sldId="269"/>
            <ac:picMk id="7" creationId="{95784780-0E83-4A91-9A9C-6DF95E7E5CB4}"/>
          </ac:picMkLst>
        </pc:picChg>
        <pc:picChg chg="add del mod">
          <ac:chgData name="Youcef Madjidi" userId="8321931ceb7a6d5d" providerId="LiveId" clId="{2EEF9DF5-B540-49ED-9E91-24F004861013}" dt="2021-05-18T14:42:46.937" v="1557" actId="21"/>
          <ac:picMkLst>
            <pc:docMk/>
            <pc:sldMk cId="22702397" sldId="269"/>
            <ac:picMk id="9" creationId="{BC39B7DF-D08F-499D-9A46-0C4D5B010804}"/>
          </ac:picMkLst>
        </pc:picChg>
        <pc:picChg chg="add mod">
          <ac:chgData name="Youcef Madjidi" userId="8321931ceb7a6d5d" providerId="LiveId" clId="{2EEF9DF5-B540-49ED-9E91-24F004861013}" dt="2021-05-18T15:20:46.808" v="1738"/>
          <ac:picMkLst>
            <pc:docMk/>
            <pc:sldMk cId="22702397" sldId="269"/>
            <ac:picMk id="10" creationId="{27BCC083-0E71-4BA3-A8EB-3726216B989F}"/>
          </ac:picMkLst>
        </pc:picChg>
        <pc:picChg chg="add mod">
          <ac:chgData name="Youcef Madjidi" userId="8321931ceb7a6d5d" providerId="LiveId" clId="{2EEF9DF5-B540-49ED-9E91-24F004861013}" dt="2021-05-18T15:20:46.808" v="1738"/>
          <ac:picMkLst>
            <pc:docMk/>
            <pc:sldMk cId="22702397" sldId="269"/>
            <ac:picMk id="11" creationId="{772627C8-E57D-445F-859A-EF6B044DD92B}"/>
          </ac:picMkLst>
        </pc:picChg>
        <pc:picChg chg="add del mod">
          <ac:chgData name="Youcef Madjidi" userId="8321931ceb7a6d5d" providerId="LiveId" clId="{2EEF9DF5-B540-49ED-9E91-24F004861013}" dt="2021-05-18T15:21:46.738" v="1755" actId="21"/>
          <ac:picMkLst>
            <pc:docMk/>
            <pc:sldMk cId="22702397" sldId="269"/>
            <ac:picMk id="12" creationId="{6FB5B6E4-88DB-4ADE-B307-295424E451C0}"/>
          </ac:picMkLst>
        </pc:picChg>
        <pc:picChg chg="add del mod">
          <ac:chgData name="Youcef Madjidi" userId="8321931ceb7a6d5d" providerId="LiveId" clId="{2EEF9DF5-B540-49ED-9E91-24F004861013}" dt="2021-05-18T15:21:46.738" v="1755" actId="21"/>
          <ac:picMkLst>
            <pc:docMk/>
            <pc:sldMk cId="22702397" sldId="269"/>
            <ac:picMk id="13" creationId="{B5FFC3FC-495C-41B8-923C-2240AD8F30D1}"/>
          </ac:picMkLst>
        </pc:picChg>
        <pc:picChg chg="add del mod ord">
          <ac:chgData name="Youcef Madjidi" userId="8321931ceb7a6d5d" providerId="LiveId" clId="{2EEF9DF5-B540-49ED-9E91-24F004861013}" dt="2021-05-18T15:24:09.708" v="1781" actId="478"/>
          <ac:picMkLst>
            <pc:docMk/>
            <pc:sldMk cId="22702397" sldId="269"/>
            <ac:picMk id="14" creationId="{C23E7F9B-4907-4762-9F9E-64BDF96CF86E}"/>
          </ac:picMkLst>
        </pc:picChg>
        <pc:picChg chg="add del mod">
          <ac:chgData name="Youcef Madjidi" userId="8321931ceb7a6d5d" providerId="LiveId" clId="{2EEF9DF5-B540-49ED-9E91-24F004861013}" dt="2021-05-18T15:24:11.067" v="1782" actId="478"/>
          <ac:picMkLst>
            <pc:docMk/>
            <pc:sldMk cId="22702397" sldId="269"/>
            <ac:picMk id="15" creationId="{919D0BE3-BE04-45FC-8542-7E2623E48F76}"/>
          </ac:picMkLst>
        </pc:picChg>
      </pc:sldChg>
      <pc:sldChg chg="addSp delSp modSp add mod ord setBg">
        <pc:chgData name="Youcef Madjidi" userId="8321931ceb7a6d5d" providerId="LiveId" clId="{2EEF9DF5-B540-49ED-9E91-24F004861013}" dt="2021-05-20T07:27:58.006" v="3058" actId="1076"/>
        <pc:sldMkLst>
          <pc:docMk/>
          <pc:sldMk cId="1122591410" sldId="270"/>
        </pc:sldMkLst>
        <pc:spChg chg="mod">
          <ac:chgData name="Youcef Madjidi" userId="8321931ceb7a6d5d" providerId="LiveId" clId="{2EEF9DF5-B540-49ED-9E91-24F004861013}" dt="2021-05-18T14:44:26.087" v="1571"/>
          <ac:spMkLst>
            <pc:docMk/>
            <pc:sldMk cId="1122591410" sldId="270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20T07:27:58.006" v="3058" actId="1076"/>
          <ac:spMkLst>
            <pc:docMk/>
            <pc:sldMk cId="1122591410" sldId="270"/>
            <ac:spMk id="3" creationId="{BF64CB81-7F2C-4D01-8CCE-F0136249841B}"/>
          </ac:spMkLst>
        </pc:spChg>
        <pc:spChg chg="add">
          <ac:chgData name="Youcef Madjidi" userId="8321931ceb7a6d5d" providerId="LiveId" clId="{2EEF9DF5-B540-49ED-9E91-24F004861013}" dt="2021-05-18T14:43:34.637" v="1563" actId="26606"/>
          <ac:spMkLst>
            <pc:docMk/>
            <pc:sldMk cId="1122591410" sldId="270"/>
            <ac:spMk id="7" creationId="{0560EE91-C39D-4300-A1A6-C61D61EEE68A}"/>
          </ac:spMkLst>
        </pc:spChg>
        <pc:spChg chg="add del">
          <ac:chgData name="Youcef Madjidi" userId="8321931ceb7a6d5d" providerId="LiveId" clId="{2EEF9DF5-B540-49ED-9E91-24F004861013}" dt="2021-05-18T14:43:26.397" v="1560" actId="26606"/>
          <ac:spMkLst>
            <pc:docMk/>
            <pc:sldMk cId="1122591410" sldId="270"/>
            <ac:spMk id="10" creationId="{0560EE91-C39D-4300-A1A6-C61D61EEE68A}"/>
          </ac:spMkLst>
        </pc:spChg>
        <pc:picChg chg="add mod ord">
          <ac:chgData name="Youcef Madjidi" userId="8321931ceb7a6d5d" providerId="LiveId" clId="{2EEF9DF5-B540-49ED-9E91-24F004861013}" dt="2021-05-18T14:43:55.786" v="1569" actId="1076"/>
          <ac:picMkLst>
            <pc:docMk/>
            <pc:sldMk cId="1122591410" sldId="270"/>
            <ac:picMk id="4" creationId="{BC6D75D8-1F9B-449F-8C77-A1ECAA31D27F}"/>
          </ac:picMkLst>
        </pc:picChg>
        <pc:picChg chg="add mod">
          <ac:chgData name="Youcef Madjidi" userId="8321931ceb7a6d5d" providerId="LiveId" clId="{2EEF9DF5-B540-49ED-9E91-24F004861013}" dt="2021-05-18T14:43:48.290" v="1567" actId="1076"/>
          <ac:picMkLst>
            <pc:docMk/>
            <pc:sldMk cId="1122591410" sldId="270"/>
            <ac:picMk id="5" creationId="{4EE127A5-30D4-4928-B0F4-2234A014CF96}"/>
          </ac:picMkLst>
        </pc:picChg>
      </pc:sldChg>
      <pc:sldChg chg="add del">
        <pc:chgData name="Youcef Madjidi" userId="8321931ceb7a6d5d" providerId="LiveId" clId="{2EEF9DF5-B540-49ED-9E91-24F004861013}" dt="2021-05-20T00:13:30.661" v="2885" actId="2696"/>
        <pc:sldMkLst>
          <pc:docMk/>
          <pc:sldMk cId="1342779287" sldId="271"/>
        </pc:sldMkLst>
      </pc:sldChg>
      <pc:sldChg chg="addSp delSp modSp add mod">
        <pc:chgData name="Youcef Madjidi" userId="8321931ceb7a6d5d" providerId="LiveId" clId="{2EEF9DF5-B540-49ED-9E91-24F004861013}" dt="2021-05-18T15:35:41.097" v="2187" actId="14100"/>
        <pc:sldMkLst>
          <pc:docMk/>
          <pc:sldMk cId="420147976" sldId="272"/>
        </pc:sldMkLst>
        <pc:spChg chg="mo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18T15:28:01.306" v="2101" actId="20577"/>
          <ac:spMkLst>
            <pc:docMk/>
            <pc:sldMk cId="420147976" sldId="272"/>
            <ac:spMk id="3" creationId="{BF64CB81-7F2C-4D01-8CCE-F0136249841B}"/>
          </ac:spMkLst>
        </pc:spChg>
        <pc:spChg chg="add mod">
          <ac:chgData name="Youcef Madjidi" userId="8321931ceb7a6d5d" providerId="LiveId" clId="{2EEF9DF5-B540-49ED-9E91-24F004861013}" dt="2021-05-18T15:30:17.998" v="2144" actId="1076"/>
          <ac:spMkLst>
            <pc:docMk/>
            <pc:sldMk cId="420147976" sldId="272"/>
            <ac:spMk id="6" creationId="{9E226A08-0E6B-45AB-AB2B-67F24E97ABFA}"/>
          </ac:spMkLst>
        </pc:spChg>
        <pc:spChg chg="add del">
          <ac:chgData name="Youcef Madjidi" userId="8321931ceb7a6d5d" providerId="LiveId" clId="{2EEF9DF5-B540-49ED-9E91-24F004861013}" dt="2021-05-18T15:24:39.146" v="1789" actId="26606"/>
          <ac:spMkLst>
            <pc:docMk/>
            <pc:sldMk cId="420147976" sldId="272"/>
            <ac:spMk id="7" creationId="{0560EE91-C39D-4300-A1A6-C61D61EEE68A}"/>
          </ac:spMkLst>
        </pc:spChg>
        <pc:spChg chg="add del">
          <ac:chgData name="Youcef Madjidi" userId="8321931ceb7a6d5d" providerId="LiveId" clId="{2EEF9DF5-B540-49ED-9E91-24F004861013}" dt="2021-05-18T15:24:39.138" v="1788" actId="26606"/>
          <ac:spMkLst>
            <pc:docMk/>
            <pc:sldMk cId="420147976" sldId="272"/>
            <ac:spMk id="14" creationId="{63B00090-190F-42B0-8518-3093C0D63A8B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5" creationId="{0C1F6B00-30FF-455F-8A86-682BDAB0E904}"/>
          </ac:spMkLst>
        </pc:spChg>
        <pc:spChg chg="add mod">
          <ac:chgData name="Youcef Madjidi" userId="8321931ceb7a6d5d" providerId="LiveId" clId="{2EEF9DF5-B540-49ED-9E91-24F004861013}" dt="2021-05-18T15:30:23.628" v="2145" actId="14100"/>
          <ac:spMkLst>
            <pc:docMk/>
            <pc:sldMk cId="420147976" sldId="272"/>
            <ac:spMk id="16" creationId="{66ED5E0A-79AA-4A9D-AC67-1626797C88FE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7" creationId="{2561E8E6-AA1F-4231-B807-0A5C932E64BC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19" creationId="{42AAD8A7-0F68-4CE2-8E37-98629D1C4132}"/>
          </ac:spMkLst>
        </pc:spChg>
        <pc:spChg chg="add">
          <ac:chgData name="Youcef Madjidi" userId="8321931ceb7a6d5d" providerId="LiveId" clId="{2EEF9DF5-B540-49ED-9E91-24F004861013}" dt="2021-05-18T15:25:09.838" v="1795" actId="26606"/>
          <ac:spMkLst>
            <pc:docMk/>
            <pc:sldMk cId="420147976" sldId="272"/>
            <ac:spMk id="21" creationId="{2DFDF5BA-2109-45EC-AA28-9585297F9A92}"/>
          </ac:spMkLst>
        </pc:spChg>
        <pc:grpChg chg="add">
          <ac:chgData name="Youcef Madjidi" userId="8321931ceb7a6d5d" providerId="LiveId" clId="{2EEF9DF5-B540-49ED-9E91-24F004861013}" dt="2021-05-18T15:30:39.797" v="2146" actId="164"/>
          <ac:grpSpMkLst>
            <pc:docMk/>
            <pc:sldMk cId="420147976" sldId="272"/>
            <ac:grpSpMk id="11" creationId="{62440558-A653-48C4-9401-CCFA6E8243A7}"/>
          </ac:grpSpMkLst>
        </pc:grpChg>
        <pc:picChg chg="del">
          <ac:chgData name="Youcef Madjidi" userId="8321931ceb7a6d5d" providerId="LiveId" clId="{2EEF9DF5-B540-49ED-9E91-24F004861013}" dt="2021-05-18T15:24:22.257" v="1785" actId="478"/>
          <ac:picMkLst>
            <pc:docMk/>
            <pc:sldMk cId="420147976" sldId="272"/>
            <ac:picMk id="4" creationId="{BC6D75D8-1F9B-449F-8C77-A1ECAA31D27F}"/>
          </ac:picMkLst>
        </pc:picChg>
        <pc:picChg chg="del">
          <ac:chgData name="Youcef Madjidi" userId="8321931ceb7a6d5d" providerId="LiveId" clId="{2EEF9DF5-B540-49ED-9E91-24F004861013}" dt="2021-05-18T15:24:20.747" v="1784" actId="478"/>
          <ac:picMkLst>
            <pc:docMk/>
            <pc:sldMk cId="420147976" sldId="272"/>
            <ac:picMk id="5" creationId="{4EE127A5-30D4-4928-B0F4-2234A014CF96}"/>
          </ac:picMkLst>
        </pc:picChg>
        <pc:picChg chg="add del mod ord">
          <ac:chgData name="Youcef Madjidi" userId="8321931ceb7a6d5d" providerId="LiveId" clId="{2EEF9DF5-B540-49ED-9E91-24F004861013}" dt="2021-05-18T15:24:49.358" v="1792" actId="478"/>
          <ac:picMkLst>
            <pc:docMk/>
            <pc:sldMk cId="420147976" sldId="272"/>
            <ac:picMk id="8" creationId="{1F4C5D79-A33D-4488-90BC-B5908E4F2848}"/>
          </ac:picMkLst>
        </pc:picChg>
        <pc:picChg chg="add mod ord modCrop">
          <ac:chgData name="Youcef Madjidi" userId="8321931ceb7a6d5d" providerId="LiveId" clId="{2EEF9DF5-B540-49ED-9E91-24F004861013}" dt="2021-05-18T15:29:01.268" v="2111" actId="14100"/>
          <ac:picMkLst>
            <pc:docMk/>
            <pc:sldMk cId="420147976" sldId="272"/>
            <ac:picMk id="9" creationId="{0D7F2D2F-DC98-4009-BD85-8F7C6D3616E0}"/>
          </ac:picMkLst>
        </pc:picChg>
        <pc:picChg chg="add mod modCrop">
          <ac:chgData name="Youcef Madjidi" userId="8321931ceb7a6d5d" providerId="LiveId" clId="{2EEF9DF5-B540-49ED-9E91-24F004861013}" dt="2021-05-18T15:35:41.097" v="2187" actId="14100"/>
          <ac:picMkLst>
            <pc:docMk/>
            <pc:sldMk cId="420147976" sldId="272"/>
            <ac:picMk id="10" creationId="{91D95B13-C8D1-48D4-9DA2-B2DA6F2F821C}"/>
          </ac:picMkLst>
        </pc:picChg>
        <pc:picChg chg="add mod">
          <ac:chgData name="Youcef Madjidi" userId="8321931ceb7a6d5d" providerId="LiveId" clId="{2EEF9DF5-B540-49ED-9E91-24F004861013}" dt="2021-05-18T15:35:36.217" v="2186" actId="14100"/>
          <ac:picMkLst>
            <pc:docMk/>
            <pc:sldMk cId="420147976" sldId="272"/>
            <ac:picMk id="13" creationId="{0ED21FFB-D0BF-4146-8683-DE83A8BB233D}"/>
          </ac:picMkLst>
        </pc:picChg>
      </pc:sldChg>
      <pc:sldChg chg="addSp delSp modSp add mod">
        <pc:chgData name="Youcef Madjidi" userId="8321931ceb7a6d5d" providerId="LiveId" clId="{2EEF9DF5-B540-49ED-9E91-24F004861013}" dt="2021-05-20T07:41:58.502" v="3078" actId="1036"/>
        <pc:sldMkLst>
          <pc:docMk/>
          <pc:sldMk cId="2523437823" sldId="273"/>
        </pc:sldMkLst>
        <pc:spChg chg="mo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" creationId="{D6DD1741-93B0-42A3-88AF-882E5A109AFD}"/>
          </ac:spMkLst>
        </pc:spChg>
        <pc:spChg chg="mod ord">
          <ac:chgData name="Youcef Madjidi" userId="8321931ceb7a6d5d" providerId="LiveId" clId="{2EEF9DF5-B540-49ED-9E91-24F004861013}" dt="2021-05-20T07:29:50.457" v="3064" actId="6549"/>
          <ac:spMkLst>
            <pc:docMk/>
            <pc:sldMk cId="2523437823" sldId="273"/>
            <ac:spMk id="3" creationId="{BF64CB81-7F2C-4D01-8CCE-F0136249841B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5" creationId="{0C1F6B00-30FF-455F-8A86-682BDAB0E904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7" creationId="{2561E8E6-AA1F-4231-B807-0A5C932E64BC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19" creationId="{42AAD8A7-0F68-4CE2-8E37-98629D1C4132}"/>
          </ac:spMkLst>
        </pc:spChg>
        <pc:spChg chg="del">
          <ac:chgData name="Youcef Madjidi" userId="8321931ceb7a6d5d" providerId="LiveId" clId="{2EEF9DF5-B540-49ED-9E91-24F004861013}" dt="2021-05-18T15:36:08.427" v="2189" actId="26606"/>
          <ac:spMkLst>
            <pc:docMk/>
            <pc:sldMk cId="2523437823" sldId="273"/>
            <ac:spMk id="21" creationId="{2DFDF5BA-2109-45EC-AA28-9585297F9A92}"/>
          </ac:spMkLst>
        </pc:spChg>
        <pc:spChg chg="add del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6" creationId="{8F404549-B4DC-481C-926C-DED3EF1C585B}"/>
          </ac:spMkLst>
        </pc:spChg>
        <pc:spChg chg="add del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28" creationId="{1E8FD5CD-351E-4B06-8B78-BD5102D00908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3" creationId="{A21E7785-3D2D-4FF8-9C82-42CE9DBD7BB9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5" creationId="{9911E146-5AE8-4892-B0B5-42052873B9E5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7" creationId="{978A552A-290C-474C-9CC8-401379CD133C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39" creationId="{57D8432A-7050-43CE-AC0E-48F00C7D5232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1" creationId="{55B5BA19-E267-49E0-A8F7-3435C91189DE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3" creationId="{D19504FF-266B-4F6E-BAA1-DF9730E90020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5" creationId="{6464F78D-891F-49EC-ADDE-5E581A66ACA9}"/>
          </ac:spMkLst>
        </pc:spChg>
        <pc:spChg chg="add">
          <ac:chgData name="Youcef Madjidi" userId="8321931ceb7a6d5d" providerId="LiveId" clId="{2EEF9DF5-B540-49ED-9E91-24F004861013}" dt="2021-05-18T15:39:12.577" v="2203" actId="26606"/>
          <ac:spMkLst>
            <pc:docMk/>
            <pc:sldMk cId="2523437823" sldId="273"/>
            <ac:spMk id="47" creationId="{E125488F-35F4-46B0-BDF0-AFAA3610078B}"/>
          </ac:spMkLst>
        </pc:spChg>
        <pc:grpChg chg="del">
          <ac:chgData name="Youcef Madjidi" userId="8321931ceb7a6d5d" providerId="LiveId" clId="{2EEF9DF5-B540-49ED-9E91-24F004861013}" dt="2021-05-18T15:34:24.056" v="2149" actId="478"/>
          <ac:grpSpMkLst>
            <pc:docMk/>
            <pc:sldMk cId="2523437823" sldId="273"/>
            <ac:grpSpMk id="11" creationId="{62440558-A653-48C4-9401-CCFA6E8243A7}"/>
          </ac:grpSpMkLst>
        </pc:grpChg>
        <pc:picChg chg="add mod modCrop">
          <ac:chgData name="Youcef Madjidi" userId="8321931ceb7a6d5d" providerId="LiveId" clId="{2EEF9DF5-B540-49ED-9E91-24F004861013}" dt="2021-05-18T15:39:24.975" v="2206" actId="1076"/>
          <ac:picMkLst>
            <pc:docMk/>
            <pc:sldMk cId="2523437823" sldId="273"/>
            <ac:picMk id="5" creationId="{D4912111-EC0E-4EA0-B468-25CD7BD2DFEA}"/>
          </ac:picMkLst>
        </pc:picChg>
        <pc:picChg chg="add mod">
          <ac:chgData name="Youcef Madjidi" userId="8321931ceb7a6d5d" providerId="LiveId" clId="{2EEF9DF5-B540-49ED-9E91-24F004861013}" dt="2021-05-20T07:41:58.502" v="3078" actId="1036"/>
          <ac:picMkLst>
            <pc:docMk/>
            <pc:sldMk cId="2523437823" sldId="273"/>
            <ac:picMk id="6" creationId="{E45A5DAD-76DE-4208-978D-2B74A6C65647}"/>
          </ac:picMkLst>
        </pc:picChg>
        <pc:picChg chg="add mod">
          <ac:chgData name="Youcef Madjidi" userId="8321931ceb7a6d5d" providerId="LiveId" clId="{2EEF9DF5-B540-49ED-9E91-24F004861013}" dt="2021-05-18T15:39:20.667" v="2205" actId="1076"/>
          <ac:picMkLst>
            <pc:docMk/>
            <pc:sldMk cId="2523437823" sldId="273"/>
            <ac:picMk id="8" creationId="{D0BBAEDB-AA75-473C-AE64-F255EA394F75}"/>
          </ac:picMkLst>
        </pc:picChg>
        <pc:picChg chg="del">
          <ac:chgData name="Youcef Madjidi" userId="8321931ceb7a6d5d" providerId="LiveId" clId="{2EEF9DF5-B540-49ED-9E91-24F004861013}" dt="2021-05-18T15:34:23.425" v="2148" actId="478"/>
          <ac:picMkLst>
            <pc:docMk/>
            <pc:sldMk cId="2523437823" sldId="273"/>
            <ac:picMk id="10" creationId="{91D95B13-C8D1-48D4-9DA2-B2DA6F2F821C}"/>
          </ac:picMkLst>
        </pc:picChg>
        <pc:picChg chg="add del mod">
          <ac:chgData name="Youcef Madjidi" userId="8321931ceb7a6d5d" providerId="LiveId" clId="{2EEF9DF5-B540-49ED-9E91-24F004861013}" dt="2021-05-18T15:37:17.730" v="2190" actId="478"/>
          <ac:picMkLst>
            <pc:docMk/>
            <pc:sldMk cId="2523437823" sldId="273"/>
            <ac:picMk id="13" creationId="{72867416-B527-48FD-9071-BDE20A03B630}"/>
          </ac:picMkLst>
        </pc:picChg>
        <pc:picChg chg="add mod">
          <ac:chgData name="Youcef Madjidi" userId="8321931ceb7a6d5d" providerId="LiveId" clId="{2EEF9DF5-B540-49ED-9E91-24F004861013}" dt="2021-05-18T15:39:33.376" v="2207" actId="1076"/>
          <ac:picMkLst>
            <pc:docMk/>
            <pc:sldMk cId="2523437823" sldId="273"/>
            <ac:picMk id="14" creationId="{BD1C9721-3C75-48FA-A9C8-3366D0A33605}"/>
          </ac:picMkLst>
        </pc:picChg>
      </pc:sldChg>
      <pc:sldChg chg="modSp add mod ord">
        <pc:chgData name="Youcef Madjidi" userId="8321931ceb7a6d5d" providerId="LiveId" clId="{2EEF9DF5-B540-49ED-9E91-24F004861013}" dt="2021-05-20T00:14:12.051" v="2892"/>
        <pc:sldMkLst>
          <pc:docMk/>
          <pc:sldMk cId="4059450409" sldId="274"/>
        </pc:sldMkLst>
        <pc:picChg chg="mod">
          <ac:chgData name="Youcef Madjidi" userId="8321931ceb7a6d5d" providerId="LiveId" clId="{2EEF9DF5-B540-49ED-9E91-24F004861013}" dt="2021-05-20T00:13:41.932" v="2886" actId="1076"/>
          <ac:picMkLst>
            <pc:docMk/>
            <pc:sldMk cId="4059450409" sldId="274"/>
            <ac:picMk id="13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3:44.535" v="2887" actId="1076"/>
          <ac:picMkLst>
            <pc:docMk/>
            <pc:sldMk cId="4059450409" sldId="274"/>
            <ac:picMk id="132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3:47.129" v="2888" actId="1076"/>
          <ac:picMkLst>
            <pc:docMk/>
            <pc:sldMk cId="4059450409" sldId="274"/>
            <ac:picMk id="135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3804770780" sldId="275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3017878294" sldId="276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2974447221" sldId="277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116452458" sldId="278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895493123" sldId="279"/>
        </pc:sldMkLst>
      </pc:sldChg>
      <pc:sldChg chg="add del">
        <pc:chgData name="Youcef Madjidi" userId="8321931ceb7a6d5d" providerId="LiveId" clId="{2EEF9DF5-B540-49ED-9E91-24F004861013}" dt="2021-05-19T23:25:11.846" v="2325" actId="47"/>
        <pc:sldMkLst>
          <pc:docMk/>
          <pc:sldMk cId="2676330299" sldId="280"/>
        </pc:sldMkLst>
      </pc:sldChg>
      <pc:sldChg chg="add ord">
        <pc:chgData name="Youcef Madjidi" userId="8321931ceb7a6d5d" providerId="LiveId" clId="{2EEF9DF5-B540-49ED-9E91-24F004861013}" dt="2021-05-20T00:13:52.443" v="2890"/>
        <pc:sldMkLst>
          <pc:docMk/>
          <pc:sldMk cId="3820397637" sldId="281"/>
        </pc:sldMkLst>
      </pc:sldChg>
      <pc:sldChg chg="del">
        <pc:chgData name="Youcef Madjidi" userId="8321931ceb7a6d5d" providerId="LiveId" clId="{2EEF9DF5-B540-49ED-9E91-24F004861013}" dt="2021-05-19T23:34:44.599" v="2440" actId="2696"/>
        <pc:sldMkLst>
          <pc:docMk/>
          <pc:sldMk cId="0" sldId="282"/>
        </pc:sldMkLst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3819033539" sldId="282"/>
        </pc:sldMkLst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3428451725" sldId="283"/>
        </pc:sldMkLst>
      </pc:sldChg>
      <pc:sldChg chg="addSp delSp modSp mod">
        <pc:chgData name="Youcef Madjidi" userId="8321931ceb7a6d5d" providerId="LiveId" clId="{2EEF9DF5-B540-49ED-9E91-24F004861013}" dt="2021-05-20T00:25:57.132" v="2911" actId="1076"/>
        <pc:sldMkLst>
          <pc:docMk/>
          <pc:sldMk cId="0" sldId="284"/>
        </pc:sldMkLst>
        <pc:spChg chg="add mod">
          <ac:chgData name="Youcef Madjidi" userId="8321931ceb7a6d5d" providerId="LiveId" clId="{2EEF9DF5-B540-49ED-9E91-24F004861013}" dt="2021-05-19T23:39:00.183" v="2553" actId="1036"/>
          <ac:spMkLst>
            <pc:docMk/>
            <pc:sldMk cId="0" sldId="284"/>
            <ac:spMk id="2" creationId="{8860BD2A-1E92-4970-87B4-7845762A783D}"/>
          </ac:spMkLst>
        </pc:spChg>
        <pc:spChg chg="add del mod">
          <ac:chgData name="Youcef Madjidi" userId="8321931ceb7a6d5d" providerId="LiveId" clId="{2EEF9DF5-B540-49ED-9E91-24F004861013}" dt="2021-05-19T23:38:10.671" v="2517" actId="478"/>
          <ac:spMkLst>
            <pc:docMk/>
            <pc:sldMk cId="0" sldId="284"/>
            <ac:spMk id="9" creationId="{0A63B9C4-2B87-4EFB-8319-8A3247F2760E}"/>
          </ac:spMkLst>
        </pc:spChg>
        <pc:spChg chg="add mod">
          <ac:chgData name="Youcef Madjidi" userId="8321931ceb7a6d5d" providerId="LiveId" clId="{2EEF9DF5-B540-49ED-9E91-24F004861013}" dt="2021-05-19T23:38:51.478" v="2543" actId="313"/>
          <ac:spMkLst>
            <pc:docMk/>
            <pc:sldMk cId="0" sldId="284"/>
            <ac:spMk id="10" creationId="{46B729BB-F1B0-40C5-BC62-7A7E4588D38F}"/>
          </ac:spMkLst>
        </pc:spChg>
        <pc:spChg chg="add mod">
          <ac:chgData name="Youcef Madjidi" userId="8321931ceb7a6d5d" providerId="LiveId" clId="{2EEF9DF5-B540-49ED-9E91-24F004861013}" dt="2021-05-19T23:39:00.183" v="2553" actId="1036"/>
          <ac:spMkLst>
            <pc:docMk/>
            <pc:sldMk cId="0" sldId="284"/>
            <ac:spMk id="11" creationId="{FF101950-CB14-4764-AEB6-886AD2277F70}"/>
          </ac:spMkLst>
        </pc:spChg>
        <pc:picChg chg="mod modCrop">
          <ac:chgData name="Youcef Madjidi" userId="8321931ceb7a6d5d" providerId="LiveId" clId="{2EEF9DF5-B540-49ED-9E91-24F004861013}" dt="2021-05-19T23:36:57.346" v="2441" actId="732"/>
          <ac:picMkLst>
            <pc:docMk/>
            <pc:sldMk cId="0" sldId="284"/>
            <ac:picMk id="284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20T00:25:54.019" v="2910" actId="1076"/>
          <ac:picMkLst>
            <pc:docMk/>
            <pc:sldMk cId="0" sldId="284"/>
            <ac:picMk id="285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25:57.132" v="2911" actId="1076"/>
          <ac:picMkLst>
            <pc:docMk/>
            <pc:sldMk cId="0" sldId="284"/>
            <ac:picMk id="286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930768454" sldId="284"/>
        </pc:sldMkLst>
      </pc:sldChg>
      <pc:sldChg chg="addSp delSp modSp mod">
        <pc:chgData name="Youcef Madjidi" userId="8321931ceb7a6d5d" providerId="LiveId" clId="{2EEF9DF5-B540-49ED-9E91-24F004861013}" dt="2021-05-20T00:32:30.254" v="3021" actId="14100"/>
        <pc:sldMkLst>
          <pc:docMk/>
          <pc:sldMk cId="0" sldId="285"/>
        </pc:sldMkLst>
        <pc:spChg chg="add del">
          <ac:chgData name="Youcef Madjidi" userId="8321931ceb7a6d5d" providerId="LiveId" clId="{2EEF9DF5-B540-49ED-9E91-24F004861013}" dt="2021-05-19T23:52:09.115" v="2639" actId="478"/>
          <ac:spMkLst>
            <pc:docMk/>
            <pc:sldMk cId="0" sldId="285"/>
            <ac:spMk id="2" creationId="{86F0FF6F-42EE-4296-8996-4CA09D351C3F}"/>
          </ac:spMkLst>
        </pc:spChg>
        <pc:spChg chg="mod">
          <ac:chgData name="Youcef Madjidi" userId="8321931ceb7a6d5d" providerId="LiveId" clId="{2EEF9DF5-B540-49ED-9E91-24F004861013}" dt="2021-05-20T00:32:30.254" v="3021" actId="14100"/>
          <ac:spMkLst>
            <pc:docMk/>
            <pc:sldMk cId="0" sldId="285"/>
            <ac:spMk id="34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4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5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6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7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8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7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0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1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2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3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5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6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2:32.444" v="2641" actId="1076"/>
          <ac:spMkLst>
            <pc:docMk/>
            <pc:sldMk cId="0" sldId="285"/>
            <ac:spMk id="387" creationId="{00000000-0000-0000-0000-000000000000}"/>
          </ac:spMkLst>
        </pc:spChg>
        <pc:picChg chg="mod modCrop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4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50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19T23:52:32.444" v="2641" actId="1076"/>
          <ac:picMkLst>
            <pc:docMk/>
            <pc:sldMk cId="0" sldId="285"/>
            <ac:picMk id="351" creationId="{00000000-0000-0000-0000-000000000000}"/>
          </ac:picMkLst>
        </pc:pic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58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63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74" creationId="{00000000-0000-0000-0000-000000000000}"/>
          </ac:cxnSpMkLst>
        </pc:cxnChg>
        <pc:cxnChg chg="mod">
          <ac:chgData name="Youcef Madjidi" userId="8321931ceb7a6d5d" providerId="LiveId" clId="{2EEF9DF5-B540-49ED-9E91-24F004861013}" dt="2021-05-19T23:52:32.444" v="2641" actId="1076"/>
          <ac:cxnSpMkLst>
            <pc:docMk/>
            <pc:sldMk cId="0" sldId="285"/>
            <ac:cxnSpMk id="375" creationId="{00000000-0000-0000-0000-000000000000}"/>
          </ac:cxnSpMkLst>
        </pc:cxn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91419443" sldId="285"/>
        </pc:sldMkLst>
      </pc:sldChg>
      <pc:sldChg chg="addSp delSp modSp mod">
        <pc:chgData name="Youcef Madjidi" userId="8321931ceb7a6d5d" providerId="LiveId" clId="{2EEF9DF5-B540-49ED-9E91-24F004861013}" dt="2021-05-19T23:56:18.625" v="2657" actId="693"/>
        <pc:sldMkLst>
          <pc:docMk/>
          <pc:sldMk cId="0" sldId="286"/>
        </pc:sldMkLst>
        <pc:spChg chg="add del mod">
          <ac:chgData name="Youcef Madjidi" userId="8321931ceb7a6d5d" providerId="LiveId" clId="{2EEF9DF5-B540-49ED-9E91-24F004861013}" dt="2021-05-19T23:55:29.172" v="2655" actId="478"/>
          <ac:spMkLst>
            <pc:docMk/>
            <pc:sldMk cId="0" sldId="286"/>
            <ac:spMk id="17" creationId="{DD8BE6C8-165B-432E-97BD-BF6AC4615E9D}"/>
          </ac:spMkLst>
        </pc:spChg>
        <pc:spChg chg="mod">
          <ac:chgData name="Youcef Madjidi" userId="8321931ceb7a6d5d" providerId="LiveId" clId="{2EEF9DF5-B540-49ED-9E91-24F004861013}" dt="2021-05-19T23:56:18.625" v="2657" actId="693"/>
          <ac:spMkLst>
            <pc:docMk/>
            <pc:sldMk cId="0" sldId="286"/>
            <ac:spMk id="39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52.883" v="2652" actId="122"/>
          <ac:spMkLst>
            <pc:docMk/>
            <pc:sldMk cId="0" sldId="286"/>
            <ac:spMk id="399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23.802" v="2650" actId="1076"/>
          <ac:spMkLst>
            <pc:docMk/>
            <pc:sldMk cId="0" sldId="286"/>
            <ac:spMk id="404" creationId="{00000000-0000-0000-0000-000000000000}"/>
          </ac:spMkLst>
        </pc:spChg>
        <pc:spChg chg="mod">
          <ac:chgData name="Youcef Madjidi" userId="8321931ceb7a6d5d" providerId="LiveId" clId="{2EEF9DF5-B540-49ED-9E91-24F004861013}" dt="2021-05-19T23:54:28.474" v="2651" actId="1076"/>
          <ac:spMkLst>
            <pc:docMk/>
            <pc:sldMk cId="0" sldId="286"/>
            <ac:spMk id="406" creationId="{00000000-0000-0000-0000-000000000000}"/>
          </ac:spMkLst>
        </pc:spChg>
        <pc:picChg chg="mod">
          <ac:chgData name="Youcef Madjidi" userId="8321931ceb7a6d5d" providerId="LiveId" clId="{2EEF9DF5-B540-49ED-9E91-24F004861013}" dt="2021-05-19T23:54:04.893" v="2648" actId="14100"/>
          <ac:picMkLst>
            <pc:docMk/>
            <pc:sldMk cId="0" sldId="286"/>
            <ac:picMk id="396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19T23:53:01.542" v="2644" actId="732"/>
          <ac:picMkLst>
            <pc:docMk/>
            <pc:sldMk cId="0" sldId="286"/>
            <ac:picMk id="397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19T23:52:53.952" v="2643" actId="732"/>
          <ac:picMkLst>
            <pc:docMk/>
            <pc:sldMk cId="0" sldId="286"/>
            <ac:picMk id="398" creationId="{00000000-0000-0000-0000-000000000000}"/>
          </ac:picMkLst>
        </pc:picChg>
        <pc:cxnChg chg="mod">
          <ac:chgData name="Youcef Madjidi" userId="8321931ceb7a6d5d" providerId="LiveId" clId="{2EEF9DF5-B540-49ED-9E91-24F004861013}" dt="2021-05-19T23:54:21.722" v="2649" actId="14100"/>
          <ac:cxnSpMkLst>
            <pc:docMk/>
            <pc:sldMk cId="0" sldId="286"/>
            <ac:cxnSpMk id="402" creationId="{00000000-0000-0000-0000-000000000000}"/>
          </ac:cxnSpMkLst>
        </pc:cxn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2272797682" sldId="286"/>
        </pc:sldMkLst>
      </pc:sldChg>
      <pc:sldChg chg="addSp delSp modSp mod">
        <pc:chgData name="Youcef Madjidi" userId="8321931ceb7a6d5d" providerId="LiveId" clId="{2EEF9DF5-B540-49ED-9E91-24F004861013}" dt="2021-05-20T00:13:04.329" v="2884" actId="732"/>
        <pc:sldMkLst>
          <pc:docMk/>
          <pc:sldMk cId="0" sldId="287"/>
        </pc:sldMkLst>
        <pc:spChg chg="add del mod ord">
          <ac:chgData name="Youcef Madjidi" userId="8321931ceb7a6d5d" providerId="LiveId" clId="{2EEF9DF5-B540-49ED-9E91-24F004861013}" dt="2021-05-20T00:12:42.430" v="2882" actId="167"/>
          <ac:spMkLst>
            <pc:docMk/>
            <pc:sldMk cId="0" sldId="287"/>
            <ac:spMk id="8" creationId="{77295C75-30B6-4881-B6C4-EB20AB9C4105}"/>
          </ac:spMkLst>
        </pc:spChg>
        <pc:picChg chg="del">
          <ac:chgData name="Youcef Madjidi" userId="8321931ceb7a6d5d" providerId="LiveId" clId="{2EEF9DF5-B540-49ED-9E91-24F004861013}" dt="2021-05-19T23:57:34.360" v="2658" actId="478"/>
          <ac:picMkLst>
            <pc:docMk/>
            <pc:sldMk cId="0" sldId="287"/>
            <ac:picMk id="412" creationId="{00000000-0000-0000-0000-000000000000}"/>
          </ac:picMkLst>
        </pc:picChg>
        <pc:picChg chg="mod ord">
          <ac:chgData name="Youcef Madjidi" userId="8321931ceb7a6d5d" providerId="LiveId" clId="{2EEF9DF5-B540-49ED-9E91-24F004861013}" dt="2021-05-20T00:11:56.372" v="2874" actId="1076"/>
          <ac:picMkLst>
            <pc:docMk/>
            <pc:sldMk cId="0" sldId="287"/>
            <ac:picMk id="413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2:11.298" v="2876" actId="1076"/>
          <ac:picMkLst>
            <pc:docMk/>
            <pc:sldMk cId="0" sldId="287"/>
            <ac:picMk id="414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0:12:13.397" v="2877" actId="1076"/>
          <ac:picMkLst>
            <pc:docMk/>
            <pc:sldMk cId="0" sldId="287"/>
            <ac:picMk id="415" creationId="{00000000-0000-0000-0000-000000000000}"/>
          </ac:picMkLst>
        </pc:picChg>
        <pc:picChg chg="mod modCrop">
          <ac:chgData name="Youcef Madjidi" userId="8321931ceb7a6d5d" providerId="LiveId" clId="{2EEF9DF5-B540-49ED-9E91-24F004861013}" dt="2021-05-20T00:13:04.329" v="2884" actId="732"/>
          <ac:picMkLst>
            <pc:docMk/>
            <pc:sldMk cId="0" sldId="287"/>
            <ac:picMk id="416" creationId="{00000000-0000-0000-0000-000000000000}"/>
          </ac:picMkLst>
        </pc:picChg>
      </pc:sldChg>
      <pc:sldChg chg="add del">
        <pc:chgData name="Youcef Madjidi" userId="8321931ceb7a6d5d" providerId="LiveId" clId="{2EEF9DF5-B540-49ED-9E91-24F004861013}" dt="2021-05-19T23:25:54.472" v="2327" actId="22"/>
        <pc:sldMkLst>
          <pc:docMk/>
          <pc:sldMk cId="2187785911" sldId="287"/>
        </pc:sldMkLst>
      </pc:sldChg>
      <pc:sldChg chg="addSp">
        <pc:chgData name="Youcef Madjidi" userId="8321931ceb7a6d5d" providerId="LiveId" clId="{2EEF9DF5-B540-49ED-9E91-24F004861013}" dt="2021-05-20T07:24:43.568" v="3030"/>
        <pc:sldMkLst>
          <pc:docMk/>
          <pc:sldMk cId="354493852" sldId="288"/>
        </pc:sldMkLst>
        <pc:spChg chg="add">
          <ac:chgData name="Youcef Madjidi" userId="8321931ceb7a6d5d" providerId="LiveId" clId="{2EEF9DF5-B540-49ED-9E91-24F004861013}" dt="2021-05-20T07:24:43.568" v="3030"/>
          <ac:spMkLst>
            <pc:docMk/>
            <pc:sldMk cId="354493852" sldId="288"/>
            <ac:spMk id="2" creationId="{E684056F-23D3-483F-8173-5B92A1384230}"/>
          </ac:spMkLst>
        </pc:sp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6" creationId="{26B606DD-FE78-4BFD-A63D-C94BA1A69514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7" creationId="{92AC43CF-E4F3-4AAB-A0F6-51C23156D03A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8" creationId="{4C7A1E8C-F45F-4FA0-B0EC-38E0A0F6185A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29" creationId="{5FACB0DC-087B-4F80-9948-769EA5052194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0" creationId="{462C94D0-9D56-45C0-87DD-E8DB7407AABB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1" creationId="{14748F15-39A2-4FB8-BBEC-EBD0E6D2E0FB}"/>
          </ac:picMkLst>
        </pc:picChg>
        <pc:picChg chg="add">
          <ac:chgData name="Youcef Madjidi" userId="8321931ceb7a6d5d" providerId="LiveId" clId="{2EEF9DF5-B540-49ED-9E91-24F004861013}" dt="2021-05-20T07:24:43.568" v="3030"/>
          <ac:picMkLst>
            <pc:docMk/>
            <pc:sldMk cId="354493852" sldId="288"/>
            <ac:picMk id="1032" creationId="{0748B744-9AF7-4C0B-BBBA-CCD011AA2261}"/>
          </ac:picMkLst>
        </pc:picChg>
      </pc:sldChg>
      <pc:sldChg chg="addSp delSp modSp new add del mod">
        <pc:chgData name="Youcef Madjidi" userId="8321931ceb7a6d5d" providerId="LiveId" clId="{2EEF9DF5-B540-49ED-9E91-24F004861013}" dt="2021-05-20T07:25:55.775" v="3039" actId="2696"/>
        <pc:sldMkLst>
          <pc:docMk/>
          <pc:sldMk cId="2359792507" sldId="288"/>
        </pc:sldMkLst>
        <pc:spChg chg="del">
          <ac:chgData name="Youcef Madjidi" userId="8321931ceb7a6d5d" providerId="LiveId" clId="{2EEF9DF5-B540-49ED-9E91-24F004861013}" dt="2021-05-20T07:24:42.361" v="3029" actId="478"/>
          <ac:spMkLst>
            <pc:docMk/>
            <pc:sldMk cId="2359792507" sldId="288"/>
            <ac:spMk id="2" creationId="{688F0E20-8A2F-40AB-BE3C-D8CE321C4DD0}"/>
          </ac:spMkLst>
        </pc:spChg>
        <pc:spChg chg="add del mod">
          <ac:chgData name="Youcef Madjidi" userId="8321931ceb7a6d5d" providerId="LiveId" clId="{2EEF9DF5-B540-49ED-9E91-24F004861013}" dt="2021-05-20T07:25:47.736" v="3037" actId="478"/>
          <ac:spMkLst>
            <pc:docMk/>
            <pc:sldMk cId="2359792507" sldId="288"/>
            <ac:spMk id="5" creationId="{7BE5192C-351C-4E63-849F-6399846C9CBB}"/>
          </ac:spMkLst>
        </pc:spChg>
      </pc:sldChg>
      <pc:sldChg chg="add">
        <pc:chgData name="Youcef Madjidi" userId="8321931ceb7a6d5d" providerId="LiveId" clId="{2EEF9DF5-B540-49ED-9E91-24F004861013}" dt="2021-05-20T07:25:50.879" v="3038" actId="2890"/>
        <pc:sldMkLst>
          <pc:docMk/>
          <pc:sldMk cId="73386731" sldId="289"/>
        </pc:sldMkLst>
      </pc:sldChg>
      <pc:sldChg chg="addSp delSp modSp add mod ord setBg">
        <pc:chgData name="Youcef Madjidi" userId="8321931ceb7a6d5d" providerId="LiveId" clId="{2EEF9DF5-B540-49ED-9E91-24F004861013}" dt="2021-05-20T07:53:26.479" v="3080"/>
        <pc:sldMkLst>
          <pc:docMk/>
          <pc:sldMk cId="228010715" sldId="290"/>
        </pc:sldMkLst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4" creationId="{DDC52341-BA95-4C2E-88A1-1ADDF32577D1}"/>
          </ac:spMkLst>
        </pc:spChg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6" creationId="{95594062-6023-48B9-B2FD-5E02DBB60BAA}"/>
          </ac:spMkLst>
        </pc:spChg>
        <pc:spChg chg="add del">
          <ac:chgData name="Youcef Madjidi" userId="8321931ceb7a6d5d" providerId="LiveId" clId="{2EEF9DF5-B540-49ED-9E91-24F004861013}" dt="2021-05-20T07:33:02.777" v="3069" actId="26606"/>
          <ac:spMkLst>
            <pc:docMk/>
            <pc:sldMk cId="228010715" sldId="290"/>
            <ac:spMk id="88" creationId="{5B12D500-BEFE-4FDD-8860-6436D3572445}"/>
          </ac:spMkLst>
        </pc:spChg>
        <pc:spChg chg="mod ord">
          <ac:chgData name="Youcef Madjidi" userId="8321931ceb7a6d5d" providerId="LiveId" clId="{2EEF9DF5-B540-49ED-9E91-24F004861013}" dt="2021-05-20T07:33:07.077" v="3074" actId="26606"/>
          <ac:spMkLst>
            <pc:docMk/>
            <pc:sldMk cId="228010715" sldId="290"/>
            <ac:spMk id="460" creationId="{00000000-0000-0000-0000-000000000000}"/>
          </ac:spMkLst>
        </pc:spChg>
        <pc:spChg chg="mod ord">
          <ac:chgData name="Youcef Madjidi" userId="8321931ceb7a6d5d" providerId="LiveId" clId="{2EEF9DF5-B540-49ED-9E91-24F004861013}" dt="2021-05-20T07:33:07.077" v="3074" actId="26606"/>
          <ac:spMkLst>
            <pc:docMk/>
            <pc:sldMk cId="228010715" sldId="290"/>
            <ac:spMk id="463" creationId="{00000000-0000-0000-0000-000000000000}"/>
          </ac:spMkLst>
        </pc:spChg>
        <pc:spChg chg="add del">
          <ac:chgData name="Youcef Madjidi" userId="8321931ceb7a6d5d" providerId="LiveId" clId="{2EEF9DF5-B540-49ED-9E91-24F004861013}" dt="2021-05-20T07:33:05.220" v="3071" actId="26606"/>
          <ac:spMkLst>
            <pc:docMk/>
            <pc:sldMk cId="228010715" sldId="290"/>
            <ac:spMk id="465" creationId="{1D5EA905-60F6-495B-BC4F-A58B9D1B3A3F}"/>
          </ac:spMkLst>
        </pc:spChg>
        <pc:spChg chg="add del">
          <ac:chgData name="Youcef Madjidi" userId="8321931ceb7a6d5d" providerId="LiveId" clId="{2EEF9DF5-B540-49ED-9E91-24F004861013}" dt="2021-05-20T07:33:06.896" v="3073" actId="26606"/>
          <ac:spMkLst>
            <pc:docMk/>
            <pc:sldMk cId="228010715" sldId="290"/>
            <ac:spMk id="469" creationId="{3952E577-47F7-4118-BE5E-697E5BAB0D83}"/>
          </ac:spMkLst>
        </pc:spChg>
        <pc:grpChg chg="add del">
          <ac:chgData name="Youcef Madjidi" userId="8321931ceb7a6d5d" providerId="LiveId" clId="{2EEF9DF5-B540-49ED-9E91-24F004861013}" dt="2021-05-20T07:33:05.220" v="3071" actId="26606"/>
          <ac:grpSpMkLst>
            <pc:docMk/>
            <pc:sldMk cId="228010715" sldId="290"/>
            <ac:grpSpMk id="466" creationId="{8621EE3E-1667-4864-956E-8309811CB96C}"/>
          </ac:grpSpMkLst>
        </pc:grpChg>
        <pc:grpChg chg="add del">
          <ac:chgData name="Youcef Madjidi" userId="8321931ceb7a6d5d" providerId="LiveId" clId="{2EEF9DF5-B540-49ED-9E91-24F004861013}" dt="2021-05-20T07:33:06.896" v="3073" actId="26606"/>
          <ac:grpSpMkLst>
            <pc:docMk/>
            <pc:sldMk cId="228010715" sldId="290"/>
            <ac:grpSpMk id="470" creationId="{8EF88F0D-A5AB-4F16-9006-767488EF717C}"/>
          </ac:grpSpMkLst>
        </pc:grpChg>
        <pc:picChg chg="mod ord">
          <ac:chgData name="Youcef Madjidi" userId="8321931ceb7a6d5d" providerId="LiveId" clId="{2EEF9DF5-B540-49ED-9E91-24F004861013}" dt="2021-05-20T07:33:07.077" v="3074" actId="26606"/>
          <ac:picMkLst>
            <pc:docMk/>
            <pc:sldMk cId="228010715" sldId="290"/>
            <ac:picMk id="461" creationId="{00000000-0000-0000-0000-000000000000}"/>
          </ac:picMkLst>
        </pc:picChg>
        <pc:picChg chg="mod">
          <ac:chgData name="Youcef Madjidi" userId="8321931ceb7a6d5d" providerId="LiveId" clId="{2EEF9DF5-B540-49ED-9E91-24F004861013}" dt="2021-05-20T07:33:07.077" v="3074" actId="26606"/>
          <ac:picMkLst>
            <pc:docMk/>
            <pc:sldMk cId="228010715" sldId="290"/>
            <ac:picMk id="46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EA3F540-FE87-41E9-A235-D9041E0E0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C17DD8-84AF-4EB9-9557-AB1C0330B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658AD-667A-447C-9390-E71043034E97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9DE42-9A3A-46E5-8973-C9B0B4C46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FFAC62-5CB8-4CC9-8DC9-D2E88251A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129A-2B19-4071-964D-74643083C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2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E04F4-FA29-4B09-BCF4-65FEC86DEAEF}" type="datetimeFigureOut">
              <a:rPr lang="fr-FR" smtClean="0"/>
              <a:t>20/05/2021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C17D2-97F6-442D-8E69-9D298721DAF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342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9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a8779c1c1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da8779c1c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36671596_0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93667159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a8779c1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da8779c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b3eb2d8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b3eb2d8f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db3eb2d8f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b3eb2d8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b3eb2d8f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b3eb2d8f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3667159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d9366715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93667159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d93667159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b3eb2d8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b3eb2d8f4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db3eb2d8f4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b3eb2d8f4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db3eb2d8f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3">
              <a:lumMod val="50000"/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9D660A-ECF6-481C-9B60-C152AC7044BB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B737-BAAB-4FD6-992F-98A387278F79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a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F38C2D-E1AD-4379-A5CC-F384D07BF2BA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107185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272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9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 2" type="twoObj">
  <p:cSld name="Contenu 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551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En-tête de sec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521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Compara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537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re uniquem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3499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V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264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Contenu avec légen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88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36F770-2C02-4913-A33E-F30119A8EF88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Image avec légen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698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Titre et texte vertic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38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Titre vertical et tex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04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E4C2E9-EBCE-47E6-B14A-8CCFB5877A3A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395B-FC0A-4FB9-AB72-5EAD4FFFCBE3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1069-9664-47E2-8F0B-1AE85DF9CFA4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à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1FAC92-A9AF-4A07-9FBA-F647608AB07B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DB2C01-F30B-4179-BA04-A8ECE0ECC909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7744E9-9648-48DA-B33D-2DEAC9192E81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482B-311F-48A8-9A95-A022EF9D97A5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à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B992562-C466-488D-88D1-41F3F31AF337}" type="datetime1">
              <a:rPr lang="fr-FR" noProof="0" smtClean="0"/>
              <a:t>20/05/2021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5480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8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7" r="9091" b="232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EB4D79C-3A0E-4CB5-9A3D-BB816FD52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1"/>
            <a:ext cx="3702134" cy="608148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-127010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Anomalous Sound Detection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3608918"/>
            <a:ext cx="3556002" cy="2275415"/>
          </a:xfrm>
        </p:spPr>
        <p:txBody>
          <a:bodyPr rtlCol="0">
            <a:normAutofit fontScale="92500"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PROMOTION DATASCIENTIST MAI 2021</a:t>
            </a:r>
          </a:p>
          <a:p>
            <a:pPr rtl="0"/>
            <a:r>
              <a:rPr lang="fr-FR" dirty="0">
                <a:solidFill>
                  <a:srgbClr val="31CBDF"/>
                </a:solidFill>
              </a:rPr>
              <a:t> 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Astrid LANCREY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Corentin DESMETTRE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Yossef ABOUKRAT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Youcef MADJIDI</a:t>
            </a:r>
          </a:p>
          <a:p>
            <a:pPr rtl="0"/>
            <a:endParaRPr lang="fr-FR" dirty="0">
              <a:solidFill>
                <a:srgbClr val="31CB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84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b3eb2d8f4_0_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>
                <a:latin typeface="Calibri"/>
                <a:ea typeface="Calibri"/>
                <a:cs typeface="Calibri"/>
                <a:sym typeface="Calibri"/>
              </a:rPr>
              <a:t>Modèle hybride Encoder + couches dense : </a:t>
            </a:r>
            <a:r>
              <a:rPr lang="fr-FR" sz="1800" b="1" dirty="0" err="1">
                <a:latin typeface="Calibri"/>
                <a:ea typeface="Calibri"/>
                <a:cs typeface="Calibri"/>
                <a:sym typeface="Calibri"/>
              </a:rPr>
              <a:t>Pump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3" name="Google Shape;273;gdb3eb2d8f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056200"/>
            <a:ext cx="5620701" cy="38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db3eb2d8f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600" y="2008976"/>
            <a:ext cx="5539899" cy="39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db3eb2d8f4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675" y="4007875"/>
            <a:ext cx="792325" cy="6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db3eb2d8f4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00" y="6109525"/>
            <a:ext cx="792325" cy="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db3eb2d8f4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925" y="6109526"/>
            <a:ext cx="6496574" cy="5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3eb2d8f4_0_2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alibri"/>
                <a:ea typeface="Calibri"/>
                <a:cs typeface="Calibri"/>
                <a:sym typeface="Calibri"/>
              </a:rPr>
              <a:t>Modèle hybride Encoder + couches dense : Pump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gdb3eb2d8f4_0_21"/>
          <p:cNvPicPr preferRelativeResize="0"/>
          <p:nvPr/>
        </p:nvPicPr>
        <p:blipFill rotWithShape="1">
          <a:blip r:embed="rId3">
            <a:alphaModFix/>
          </a:blip>
          <a:srcRect t="2450"/>
          <a:stretch/>
        </p:blipFill>
        <p:spPr>
          <a:xfrm>
            <a:off x="189575" y="2265028"/>
            <a:ext cx="6437626" cy="321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db3eb2d8f4_0_21"/>
          <p:cNvPicPr preferRelativeResize="0"/>
          <p:nvPr/>
        </p:nvPicPr>
        <p:blipFill rotWithShape="1">
          <a:blip r:embed="rId4">
            <a:alphaModFix/>
          </a:blip>
          <a:srcRect t="11270"/>
          <a:stretch/>
        </p:blipFill>
        <p:spPr>
          <a:xfrm>
            <a:off x="6627201" y="2530904"/>
            <a:ext cx="5259999" cy="312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b3eb2d8f4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725" y="1915203"/>
            <a:ext cx="2453401" cy="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db3eb2d8f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50" y="5950925"/>
            <a:ext cx="792325" cy="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db3eb2d8f4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6475" y="5827075"/>
            <a:ext cx="8140999" cy="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860BD2A-1E92-4970-87B4-7845762A783D}"/>
              </a:ext>
            </a:extLst>
          </p:cNvPr>
          <p:cNvSpPr txBox="1"/>
          <p:nvPr/>
        </p:nvSpPr>
        <p:spPr>
          <a:xfrm>
            <a:off x="1678874" y="209445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train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B729BB-F1B0-40C5-BC62-7A7E4588D38F}"/>
              </a:ext>
            </a:extLst>
          </p:cNvPr>
          <p:cNvSpPr txBox="1"/>
          <p:nvPr/>
        </p:nvSpPr>
        <p:spPr>
          <a:xfrm>
            <a:off x="2157084" y="1853787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Distribution des proba ID réel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101950-CB14-4764-AEB6-886AD2277F70}"/>
              </a:ext>
            </a:extLst>
          </p:cNvPr>
          <p:cNvSpPr txBox="1"/>
          <p:nvPr/>
        </p:nvSpPr>
        <p:spPr>
          <a:xfrm>
            <a:off x="4926080" y="2102873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936671596_0_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cxnSp>
        <p:nvCxnSpPr>
          <p:cNvPr id="294" name="Google Shape;294;gd936671596_0_43"/>
          <p:cNvCxnSpPr/>
          <p:nvPr/>
        </p:nvCxnSpPr>
        <p:spPr>
          <a:xfrm flipH="1">
            <a:off x="854225" y="2139600"/>
            <a:ext cx="3600" cy="44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d936671596_0_43"/>
          <p:cNvCxnSpPr/>
          <p:nvPr/>
        </p:nvCxnSpPr>
        <p:spPr>
          <a:xfrm flipH="1">
            <a:off x="833500" y="6569100"/>
            <a:ext cx="5400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" name="Google Shape;296;gd936671596_0_43"/>
          <p:cNvGrpSpPr/>
          <p:nvPr/>
        </p:nvGrpSpPr>
        <p:grpSpPr>
          <a:xfrm>
            <a:off x="3865751" y="1931137"/>
            <a:ext cx="2409942" cy="259832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297" name="Google Shape;297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00FFFF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D2C8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ID1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D2C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gd936671596_0_43"/>
          <p:cNvGrpSpPr/>
          <p:nvPr/>
        </p:nvGrpSpPr>
        <p:grpSpPr>
          <a:xfrm>
            <a:off x="1195127" y="2139493"/>
            <a:ext cx="1954112" cy="210662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0" name="Google Shape;300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017A6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ID2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D017A6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2" name="Google Shape;302;gd936671596_0_43"/>
          <p:cNvGrpSpPr/>
          <p:nvPr/>
        </p:nvGrpSpPr>
        <p:grpSpPr>
          <a:xfrm>
            <a:off x="1089218" y="4529402"/>
            <a:ext cx="1821121" cy="1963385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3" name="Google Shape;303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ID3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5" name="Google Shape;305;gd936671596_0_43"/>
          <p:cNvGrpSpPr/>
          <p:nvPr/>
        </p:nvGrpSpPr>
        <p:grpSpPr>
          <a:xfrm>
            <a:off x="3940913" y="5166415"/>
            <a:ext cx="1314048" cy="1326493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06" name="Google Shape;306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ID4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8" name="Google Shape;308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888" y="265515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425" y="3376587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00" y="49809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030" y="265515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55" y="48988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075" y="3328925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96" y="5963559"/>
            <a:ext cx="4953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d936671596_0_43"/>
          <p:cNvSpPr txBox="1"/>
          <p:nvPr/>
        </p:nvSpPr>
        <p:spPr>
          <a:xfrm>
            <a:off x="6937832" y="1646975"/>
            <a:ext cx="5080927" cy="450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bg2"/>
                </a:solidFill>
              </a:defRPr>
            </a:lvl1pPr>
            <a:lvl2pPr marL="324000" lvl="1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>
                <a:solidFill>
                  <a:schemeClr val="bg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fr-FR" sz="2000" dirty="0">
                <a:sym typeface="Gill Sans"/>
              </a:rPr>
              <a:t>Les limitations rencontrées </a:t>
            </a:r>
            <a:endParaRPr sz="2000" dirty="0">
              <a:sym typeface="Gill Sans"/>
            </a:endParaRP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Problème d’apprentissage </a:t>
            </a:r>
            <a:r>
              <a:rPr lang="fr-FR" sz="1800" dirty="0" err="1">
                <a:sym typeface="Gill Sans"/>
              </a:rPr>
              <a:t>intra-classe</a:t>
            </a:r>
            <a:endParaRPr lang="fr-FR" sz="1800" dirty="0">
              <a:sym typeface="Gill Sans"/>
            </a:endParaRP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Problème d’apprentissage </a:t>
            </a:r>
            <a:r>
              <a:rPr lang="fr-FR" sz="1800" dirty="0" err="1">
                <a:sym typeface="Gill Sans"/>
              </a:rPr>
              <a:t>inter-classe</a:t>
            </a:r>
            <a:endParaRPr lang="fr-FR" sz="1800" dirty="0">
              <a:sym typeface="Gill Sans"/>
            </a:endParaRPr>
          </a:p>
          <a:p>
            <a:r>
              <a:rPr lang="fr-FR" sz="2000" dirty="0">
                <a:sym typeface="Gill Sans"/>
              </a:rPr>
              <a:t>Démarche mise en place</a:t>
            </a:r>
          </a:p>
          <a:p>
            <a:pPr marL="6097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ym typeface="Gill Sans"/>
              </a:rPr>
              <a:t>Création d’une classe supplémentaire “Coefficient d’anomalie”</a:t>
            </a:r>
          </a:p>
        </p:txBody>
      </p:sp>
      <p:pic>
        <p:nvPicPr>
          <p:cNvPr id="317" name="Google Shape;317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30" y="6119140"/>
            <a:ext cx="200150" cy="2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gd936671596_0_43"/>
          <p:cNvGrpSpPr/>
          <p:nvPr/>
        </p:nvGrpSpPr>
        <p:grpSpPr>
          <a:xfrm>
            <a:off x="2959213" y="4013540"/>
            <a:ext cx="1314048" cy="1326493"/>
            <a:chOff x="4447194" y="1815766"/>
            <a:chExt cx="2440200" cy="2440200"/>
          </a:xfrm>
          <a:solidFill>
            <a:schemeClr val="bg1">
              <a:lumMod val="95000"/>
            </a:schemeClr>
          </a:solidFill>
        </p:grpSpPr>
        <p:sp>
          <p:nvSpPr>
            <p:cNvPr id="320" name="Google Shape;320;gd936671596_0_4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pFill/>
            <a:ln w="762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936671596_0_4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ANORM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274FF26-75E2-4EBE-8D09-161D95253722}"/>
              </a:ext>
            </a:extLst>
          </p:cNvPr>
          <p:cNvGrpSpPr/>
          <p:nvPr/>
        </p:nvGrpSpPr>
        <p:grpSpPr>
          <a:xfrm>
            <a:off x="1753725" y="3512676"/>
            <a:ext cx="370375" cy="430978"/>
            <a:chOff x="2432538" y="3666722"/>
            <a:chExt cx="370375" cy="430978"/>
          </a:xfrm>
        </p:grpSpPr>
        <p:pic>
          <p:nvPicPr>
            <p:cNvPr id="324" name="Google Shape;324;gd936671596_0_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d936671596_0_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338" y="30541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480" y="30541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63" y="23600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505" y="2360000"/>
            <a:ext cx="200150" cy="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d93667159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00" y="5997475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d93667159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42" y="5997475"/>
            <a:ext cx="200150" cy="2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456D3568-C695-4119-AEA5-5466CBFF70F5}"/>
              </a:ext>
            </a:extLst>
          </p:cNvPr>
          <p:cNvGrpSpPr/>
          <p:nvPr/>
        </p:nvGrpSpPr>
        <p:grpSpPr>
          <a:xfrm>
            <a:off x="5368132" y="3629073"/>
            <a:ext cx="370375" cy="430978"/>
            <a:chOff x="2432538" y="3666722"/>
            <a:chExt cx="370375" cy="430978"/>
          </a:xfrm>
        </p:grpSpPr>
        <p:pic>
          <p:nvPicPr>
            <p:cNvPr id="50" name="Google Shape;324;gd936671596_0_43">
              <a:extLst>
                <a:ext uri="{FF2B5EF4-FFF2-40B4-BE49-F238E27FC236}">
                  <a16:creationId xmlns:a16="http://schemas.microsoft.com/office/drawing/2014/main" id="{E19B100F-87C3-4E07-8A30-B5280F39CA8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325;gd936671596_0_43">
              <a:extLst>
                <a:ext uri="{FF2B5EF4-FFF2-40B4-BE49-F238E27FC236}">
                  <a16:creationId xmlns:a16="http://schemas.microsoft.com/office/drawing/2014/main" id="{235843AD-9645-4530-BC10-CF2E90CF2A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D685C66-4011-4CE0-98B7-AB40A367112D}"/>
              </a:ext>
            </a:extLst>
          </p:cNvPr>
          <p:cNvGrpSpPr/>
          <p:nvPr/>
        </p:nvGrpSpPr>
        <p:grpSpPr>
          <a:xfrm>
            <a:off x="4740818" y="5604459"/>
            <a:ext cx="370375" cy="430978"/>
            <a:chOff x="2432538" y="3666722"/>
            <a:chExt cx="370375" cy="430978"/>
          </a:xfrm>
        </p:grpSpPr>
        <p:pic>
          <p:nvPicPr>
            <p:cNvPr id="53" name="Google Shape;324;gd936671596_0_43">
              <a:extLst>
                <a:ext uri="{FF2B5EF4-FFF2-40B4-BE49-F238E27FC236}">
                  <a16:creationId xmlns:a16="http://schemas.microsoft.com/office/drawing/2014/main" id="{D2B2774F-AD4A-4A4A-8AD9-E0096DE3C2C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325;gd936671596_0_43">
              <a:extLst>
                <a:ext uri="{FF2B5EF4-FFF2-40B4-BE49-F238E27FC236}">
                  <a16:creationId xmlns:a16="http://schemas.microsoft.com/office/drawing/2014/main" id="{FC401357-F29F-4F5A-92CF-4EF13DC83B5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5193CFE-33FA-4B0E-8B1C-D3871A392249}"/>
              </a:ext>
            </a:extLst>
          </p:cNvPr>
          <p:cNvGrpSpPr/>
          <p:nvPr/>
        </p:nvGrpSpPr>
        <p:grpSpPr>
          <a:xfrm>
            <a:off x="2127474" y="5641412"/>
            <a:ext cx="370375" cy="430978"/>
            <a:chOff x="2432538" y="3666722"/>
            <a:chExt cx="370375" cy="430978"/>
          </a:xfrm>
        </p:grpSpPr>
        <p:pic>
          <p:nvPicPr>
            <p:cNvPr id="56" name="Google Shape;324;gd936671596_0_43">
              <a:extLst>
                <a:ext uri="{FF2B5EF4-FFF2-40B4-BE49-F238E27FC236}">
                  <a16:creationId xmlns:a16="http://schemas.microsoft.com/office/drawing/2014/main" id="{9F97E480-2329-41B3-92C5-CE08928DC74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9063" y="37738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325;gd936671596_0_43">
              <a:extLst>
                <a:ext uri="{FF2B5EF4-FFF2-40B4-BE49-F238E27FC236}">
                  <a16:creationId xmlns:a16="http://schemas.microsoft.com/office/drawing/2014/main" id="{F7A1B505-6846-461A-B757-FBA4F91CD40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32538" y="3666722"/>
              <a:ext cx="237925" cy="23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06211 0.028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1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07748 0.05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2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0787 L -0.03672 -0.073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-0.01343 L 0.0293 -0.11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d936671596_0_450"/>
          <p:cNvPicPr preferRelativeResize="0"/>
          <p:nvPr/>
        </p:nvPicPr>
        <p:blipFill rotWithShape="1">
          <a:blip r:embed="rId3">
            <a:alphaModFix/>
          </a:blip>
          <a:srcRect l="13515" t="3262" r="1126" b="9542"/>
          <a:stretch/>
        </p:blipFill>
        <p:spPr>
          <a:xfrm rot="5400000">
            <a:off x="7681953" y="2506455"/>
            <a:ext cx="2622341" cy="29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d936671596_0_45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sp>
        <p:nvSpPr>
          <p:cNvPr id="342" name="Google Shape;342;gd936671596_0_450"/>
          <p:cNvSpPr txBox="1"/>
          <p:nvPr/>
        </p:nvSpPr>
        <p:spPr>
          <a:xfrm>
            <a:off x="667535" y="1877573"/>
            <a:ext cx="10475498" cy="6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fr-FR"/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bg2"/>
                </a:solidFill>
              </a:defRPr>
            </a:lvl1pPr>
            <a:lvl2pPr marL="609750" lvl="1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>
                <a:sym typeface="Gill Sans"/>
              </a:rPr>
              <a:t>Le modèle pourra délester la perte de probabilité liée à l’anomalie sur un neurone dédié</a:t>
            </a:r>
            <a:endParaRPr dirty="0">
              <a:sym typeface="Gill Sans"/>
            </a:endParaRPr>
          </a:p>
        </p:txBody>
      </p:sp>
      <p:pic>
        <p:nvPicPr>
          <p:cNvPr id="343" name="Google Shape;343;gd936671596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409" y="3202383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d936671596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409" y="3889708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d936671596_0_450"/>
          <p:cNvSpPr/>
          <p:nvPr/>
        </p:nvSpPr>
        <p:spPr>
          <a:xfrm>
            <a:off x="1822184" y="331243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gd936671596_0_450"/>
          <p:cNvSpPr/>
          <p:nvPr/>
        </p:nvSpPr>
        <p:spPr>
          <a:xfrm>
            <a:off x="1822184" y="3999771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gd936671596_0_450"/>
          <p:cNvSpPr/>
          <p:nvPr/>
        </p:nvSpPr>
        <p:spPr>
          <a:xfrm>
            <a:off x="5905284" y="268118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gd936671596_0_450"/>
          <p:cNvSpPr/>
          <p:nvPr/>
        </p:nvSpPr>
        <p:spPr>
          <a:xfrm>
            <a:off x="5872959" y="4772596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9" name="Google Shape;349;gd936671596_0_450"/>
          <p:cNvSpPr txBox="1"/>
          <p:nvPr/>
        </p:nvSpPr>
        <p:spPr>
          <a:xfrm>
            <a:off x="6337134" y="47726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% Anomalie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0" name="Google Shape;350;gd936671596_0_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259" y="3062083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d936671596_0_4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259" y="3706671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d936671596_0_450"/>
          <p:cNvSpPr/>
          <p:nvPr/>
        </p:nvSpPr>
        <p:spPr>
          <a:xfrm>
            <a:off x="238283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gd936671596_0_450"/>
          <p:cNvSpPr/>
          <p:nvPr/>
        </p:nvSpPr>
        <p:spPr>
          <a:xfrm>
            <a:off x="306498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gd936671596_0_450"/>
          <p:cNvSpPr/>
          <p:nvPr/>
        </p:nvSpPr>
        <p:spPr>
          <a:xfrm>
            <a:off x="2511684" y="296035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5" name="Google Shape;355;gd936671596_0_450"/>
          <p:cNvSpPr/>
          <p:nvPr/>
        </p:nvSpPr>
        <p:spPr>
          <a:xfrm>
            <a:off x="2511684" y="330445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6" name="Google Shape;356;gd936671596_0_450"/>
          <p:cNvSpPr/>
          <p:nvPr/>
        </p:nvSpPr>
        <p:spPr>
          <a:xfrm>
            <a:off x="2511684" y="444593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7" name="Google Shape;357;gd936671596_0_450"/>
          <p:cNvSpPr/>
          <p:nvPr/>
        </p:nvSpPr>
        <p:spPr>
          <a:xfrm>
            <a:off x="2511684" y="408443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58" name="Google Shape;358;gd936671596_0_450"/>
          <p:cNvCxnSpPr/>
          <p:nvPr/>
        </p:nvCxnSpPr>
        <p:spPr>
          <a:xfrm rot="10800000" flipH="1">
            <a:off x="2653884" y="3577146"/>
            <a:ext cx="3600" cy="540000"/>
          </a:xfrm>
          <a:prstGeom prst="straightConnector1">
            <a:avLst/>
          </a:prstGeom>
          <a:noFill/>
          <a:ln w="28575" cap="flat" cmpd="sng">
            <a:solidFill>
              <a:schemeClr val="bg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9" name="Google Shape;359;gd936671596_0_450"/>
          <p:cNvSpPr/>
          <p:nvPr/>
        </p:nvSpPr>
        <p:spPr>
          <a:xfrm>
            <a:off x="3198859" y="2981821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0" name="Google Shape;360;gd936671596_0_450"/>
          <p:cNvSpPr/>
          <p:nvPr/>
        </p:nvSpPr>
        <p:spPr>
          <a:xfrm>
            <a:off x="3198859" y="3325921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1" name="Google Shape;361;gd936671596_0_450"/>
          <p:cNvSpPr/>
          <p:nvPr/>
        </p:nvSpPr>
        <p:spPr>
          <a:xfrm>
            <a:off x="3198859" y="446739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2" name="Google Shape;362;gd936671596_0_450"/>
          <p:cNvSpPr/>
          <p:nvPr/>
        </p:nvSpPr>
        <p:spPr>
          <a:xfrm>
            <a:off x="3198859" y="410589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63" name="Google Shape;363;gd936671596_0_450"/>
          <p:cNvCxnSpPr/>
          <p:nvPr/>
        </p:nvCxnSpPr>
        <p:spPr>
          <a:xfrm rot="10800000" flipH="1">
            <a:off x="3341059" y="3598608"/>
            <a:ext cx="3600" cy="540000"/>
          </a:xfrm>
          <a:prstGeom prst="straightConnector1">
            <a:avLst/>
          </a:prstGeom>
          <a:noFill/>
          <a:ln w="28575" cap="flat" cmpd="sng">
            <a:solidFill>
              <a:schemeClr val="bg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4" name="Google Shape;364;gd936671596_0_450"/>
          <p:cNvSpPr/>
          <p:nvPr/>
        </p:nvSpPr>
        <p:spPr>
          <a:xfrm>
            <a:off x="5068209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gd936671596_0_450"/>
          <p:cNvSpPr/>
          <p:nvPr/>
        </p:nvSpPr>
        <p:spPr>
          <a:xfrm>
            <a:off x="5202084" y="2981821"/>
            <a:ext cx="288000" cy="288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gd936671596_0_450"/>
          <p:cNvSpPr/>
          <p:nvPr/>
        </p:nvSpPr>
        <p:spPr>
          <a:xfrm>
            <a:off x="5202084" y="3325921"/>
            <a:ext cx="288000" cy="288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gd936671596_0_450"/>
          <p:cNvSpPr/>
          <p:nvPr/>
        </p:nvSpPr>
        <p:spPr>
          <a:xfrm>
            <a:off x="5204997" y="4086521"/>
            <a:ext cx="288000" cy="288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gd936671596_0_450"/>
          <p:cNvSpPr/>
          <p:nvPr/>
        </p:nvSpPr>
        <p:spPr>
          <a:xfrm>
            <a:off x="5204997" y="3725021"/>
            <a:ext cx="288000" cy="2880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gd936671596_0_450"/>
          <p:cNvSpPr/>
          <p:nvPr/>
        </p:nvSpPr>
        <p:spPr>
          <a:xfrm>
            <a:off x="4370834" y="2750508"/>
            <a:ext cx="545700" cy="2236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gd936671596_0_450"/>
          <p:cNvSpPr/>
          <p:nvPr/>
        </p:nvSpPr>
        <p:spPr>
          <a:xfrm>
            <a:off x="4504709" y="2981821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gd936671596_0_450"/>
          <p:cNvSpPr/>
          <p:nvPr/>
        </p:nvSpPr>
        <p:spPr>
          <a:xfrm>
            <a:off x="4504709" y="3325921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gd936671596_0_450"/>
          <p:cNvSpPr/>
          <p:nvPr/>
        </p:nvSpPr>
        <p:spPr>
          <a:xfrm>
            <a:off x="4504709" y="446739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gd936671596_0_450"/>
          <p:cNvSpPr/>
          <p:nvPr/>
        </p:nvSpPr>
        <p:spPr>
          <a:xfrm>
            <a:off x="4504709" y="4105896"/>
            <a:ext cx="288000" cy="28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74" name="Google Shape;374;gd936671596_0_450"/>
          <p:cNvCxnSpPr/>
          <p:nvPr/>
        </p:nvCxnSpPr>
        <p:spPr>
          <a:xfrm rot="10800000" flipH="1">
            <a:off x="4646909" y="3598608"/>
            <a:ext cx="3600" cy="540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5" name="Google Shape;375;gd936671596_0_450"/>
          <p:cNvCxnSpPr/>
          <p:nvPr/>
        </p:nvCxnSpPr>
        <p:spPr>
          <a:xfrm rot="10800000" flipH="1">
            <a:off x="3720759" y="3866808"/>
            <a:ext cx="540000" cy="3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6" name="Google Shape;376;gd936671596_0_450"/>
          <p:cNvSpPr txBox="1"/>
          <p:nvPr/>
        </p:nvSpPr>
        <p:spPr>
          <a:xfrm>
            <a:off x="2345484" y="5058183"/>
            <a:ext cx="6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gd936671596_0_450"/>
          <p:cNvSpPr txBox="1"/>
          <p:nvPr/>
        </p:nvSpPr>
        <p:spPr>
          <a:xfrm>
            <a:off x="3032659" y="5058183"/>
            <a:ext cx="6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gd936671596_0_450"/>
          <p:cNvSpPr txBox="1"/>
          <p:nvPr/>
        </p:nvSpPr>
        <p:spPr>
          <a:xfrm>
            <a:off x="4927734" y="5058183"/>
            <a:ext cx="83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DENSE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5N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Google Shape;379;gd936671596_0_450"/>
          <p:cNvSpPr/>
          <p:nvPr/>
        </p:nvSpPr>
        <p:spPr>
          <a:xfrm>
            <a:off x="5905284" y="3172146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0" name="Google Shape;380;gd936671596_0_450"/>
          <p:cNvSpPr/>
          <p:nvPr/>
        </p:nvSpPr>
        <p:spPr>
          <a:xfrm>
            <a:off x="5905284" y="3748008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1" name="Google Shape;381;gd936671596_0_450"/>
          <p:cNvSpPr/>
          <p:nvPr/>
        </p:nvSpPr>
        <p:spPr>
          <a:xfrm>
            <a:off x="5905284" y="4243321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" name="Google Shape;382;gd936671596_0_450"/>
          <p:cNvSpPr txBox="1"/>
          <p:nvPr/>
        </p:nvSpPr>
        <p:spPr>
          <a:xfrm>
            <a:off x="6392259" y="2681183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Google Shape;383;gd936671596_0_450"/>
          <p:cNvSpPr txBox="1"/>
          <p:nvPr/>
        </p:nvSpPr>
        <p:spPr>
          <a:xfrm>
            <a:off x="6392259" y="31565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Google Shape;384;gd936671596_0_450"/>
          <p:cNvSpPr txBox="1"/>
          <p:nvPr/>
        </p:nvSpPr>
        <p:spPr>
          <a:xfrm>
            <a:off x="6392259" y="3747983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Google Shape;385;gd936671596_0_450"/>
          <p:cNvSpPr txBox="1"/>
          <p:nvPr/>
        </p:nvSpPr>
        <p:spPr>
          <a:xfrm>
            <a:off x="6392259" y="4223308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PRED 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Google Shape;386;gd936671596_0_450"/>
          <p:cNvSpPr/>
          <p:nvPr/>
        </p:nvSpPr>
        <p:spPr>
          <a:xfrm>
            <a:off x="5204984" y="4448021"/>
            <a:ext cx="288000" cy="2880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gd936671596_0_450"/>
          <p:cNvSpPr txBox="1"/>
          <p:nvPr/>
        </p:nvSpPr>
        <p:spPr>
          <a:xfrm>
            <a:off x="4233159" y="5058183"/>
            <a:ext cx="83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DENSE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db3eb2d8f4_0_85"/>
          <p:cNvPicPr preferRelativeResize="0"/>
          <p:nvPr/>
        </p:nvPicPr>
        <p:blipFill rotWithShape="1">
          <a:blip r:embed="rId3">
            <a:alphaModFix/>
          </a:blip>
          <a:srcRect r="11715"/>
          <a:stretch/>
        </p:blipFill>
        <p:spPr>
          <a:xfrm>
            <a:off x="7874350" y="2907138"/>
            <a:ext cx="4059150" cy="3065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db3eb2d8f4_0_85"/>
          <p:cNvSpPr/>
          <p:nvPr/>
        </p:nvSpPr>
        <p:spPr>
          <a:xfrm>
            <a:off x="8044925" y="2389100"/>
            <a:ext cx="3888600" cy="4076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5" name="Google Shape;395;gdb3eb2d8f4_0_8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RNN “modèle +1 neurone”: pump</a:t>
            </a:r>
            <a:endParaRPr/>
          </a:p>
        </p:txBody>
      </p:sp>
      <p:pic>
        <p:nvPicPr>
          <p:cNvPr id="396" name="Google Shape;396;gdb3eb2d8f4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75" y="1849256"/>
            <a:ext cx="11821672" cy="5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db3eb2d8f4_0_85"/>
          <p:cNvPicPr preferRelativeResize="0"/>
          <p:nvPr/>
        </p:nvPicPr>
        <p:blipFill rotWithShape="1">
          <a:blip r:embed="rId5">
            <a:alphaModFix/>
          </a:blip>
          <a:srcRect t="2818"/>
          <a:stretch/>
        </p:blipFill>
        <p:spPr>
          <a:xfrm>
            <a:off x="313725" y="3017520"/>
            <a:ext cx="3819750" cy="30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db3eb2d8f4_0_85"/>
          <p:cNvPicPr preferRelativeResize="0"/>
          <p:nvPr/>
        </p:nvPicPr>
        <p:blipFill rotWithShape="1">
          <a:blip r:embed="rId6">
            <a:alphaModFix/>
          </a:blip>
          <a:srcRect l="5608" t="11531" r="7024" b="7466"/>
          <a:stretch/>
        </p:blipFill>
        <p:spPr>
          <a:xfrm>
            <a:off x="4200825" y="2923950"/>
            <a:ext cx="3449050" cy="31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db3eb2d8f4_0_85"/>
          <p:cNvSpPr txBox="1"/>
          <p:nvPr/>
        </p:nvSpPr>
        <p:spPr>
          <a:xfrm>
            <a:off x="9098021" y="2343750"/>
            <a:ext cx="2008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RÉSULTATS sur le TEST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Google Shape;400;gdb3eb2d8f4_0_85"/>
          <p:cNvSpPr txBox="1"/>
          <p:nvPr/>
        </p:nvSpPr>
        <p:spPr>
          <a:xfrm>
            <a:off x="3717253" y="2343750"/>
            <a:ext cx="9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TRAIN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1" name="Google Shape;401;gdb3eb2d8f4_0_85"/>
          <p:cNvCxnSpPr/>
          <p:nvPr/>
        </p:nvCxnSpPr>
        <p:spPr>
          <a:xfrm rot="10800000" flipH="1">
            <a:off x="751925" y="3553075"/>
            <a:ext cx="2160000" cy="14400"/>
          </a:xfrm>
          <a:prstGeom prst="straightConnector1">
            <a:avLst/>
          </a:prstGeom>
          <a:noFill/>
          <a:ln w="28575" cap="flat" cmpd="sng">
            <a:solidFill>
              <a:srgbClr val="12C91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2" name="Google Shape;402;gdb3eb2d8f4_0_85"/>
          <p:cNvCxnSpPr>
            <a:cxnSpLocks/>
          </p:cNvCxnSpPr>
          <p:nvPr/>
        </p:nvCxnSpPr>
        <p:spPr>
          <a:xfrm>
            <a:off x="3010427" y="5627100"/>
            <a:ext cx="6594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3" name="Google Shape;403;gdb3eb2d8f4_0_85"/>
          <p:cNvSpPr txBox="1"/>
          <p:nvPr/>
        </p:nvSpPr>
        <p:spPr>
          <a:xfrm>
            <a:off x="-12" y="3074875"/>
            <a:ext cx="95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12C912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de normalité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2C912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Google Shape;404;gdb3eb2d8f4_0_85"/>
          <p:cNvSpPr txBox="1"/>
          <p:nvPr/>
        </p:nvSpPr>
        <p:spPr>
          <a:xfrm>
            <a:off x="3364224" y="5206180"/>
            <a:ext cx="95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d’anormalité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5" name="Google Shape;405;gdb3eb2d8f4_0_85"/>
          <p:cNvCxnSpPr/>
          <p:nvPr/>
        </p:nvCxnSpPr>
        <p:spPr>
          <a:xfrm rot="10800000" flipH="1">
            <a:off x="4845300" y="4798625"/>
            <a:ext cx="3600" cy="1440000"/>
          </a:xfrm>
          <a:prstGeom prst="straightConnector1">
            <a:avLst/>
          </a:prstGeom>
          <a:noFill/>
          <a:ln w="28575" cap="flat" cmpd="sng">
            <a:solidFill>
              <a:srgbClr val="12C91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gdb3eb2d8f4_0_85"/>
          <p:cNvSpPr txBox="1"/>
          <p:nvPr/>
        </p:nvSpPr>
        <p:spPr>
          <a:xfrm>
            <a:off x="4499452" y="6155844"/>
            <a:ext cx="95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12C912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Seuil de normalité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2C912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7295C75-30B6-4881-B6C4-EB20AB9C4105}"/>
              </a:ext>
            </a:extLst>
          </p:cNvPr>
          <p:cNvSpPr txBox="1">
            <a:spLocks/>
          </p:cNvSpPr>
          <p:nvPr/>
        </p:nvSpPr>
        <p:spPr>
          <a:xfrm>
            <a:off x="329523" y="1968725"/>
            <a:ext cx="9166816" cy="465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/>
                </a:solidFill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Approches testées: 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dirty="0">
                <a:solidFill>
                  <a:schemeClr val="bg2"/>
                </a:solidFill>
              </a:rPr>
              <a:t>Un </a:t>
            </a:r>
            <a:r>
              <a:rPr lang="fr-FR" dirty="0" err="1">
                <a:solidFill>
                  <a:schemeClr val="bg2"/>
                </a:solidFill>
              </a:rPr>
              <a:t>AutoEcoder</a:t>
            </a:r>
            <a:r>
              <a:rPr lang="fr-FR" dirty="0">
                <a:solidFill>
                  <a:schemeClr val="bg2"/>
                </a:solidFill>
              </a:rPr>
              <a:t> (Encoder – </a:t>
            </a:r>
            <a:r>
              <a:rPr lang="fr-FR" dirty="0" err="1">
                <a:solidFill>
                  <a:schemeClr val="bg2"/>
                </a:solidFill>
              </a:rPr>
              <a:t>Decoder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marL="324000" lvl="1" indent="0">
              <a:buNone/>
            </a:pPr>
            <a:r>
              <a:rPr lang="fr-FR" dirty="0">
                <a:solidFill>
                  <a:schemeClr val="bg2"/>
                </a:solidFill>
              </a:rPr>
              <a:t>Pas de différence de MSE significative entre reconstitutions “normales” et “anormales”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fr-FR" dirty="0">
                <a:solidFill>
                  <a:schemeClr val="bg2"/>
                </a:solidFill>
              </a:rPr>
              <a:t>Un réseau de neurones entraîné à reconnaître les ID machines </a:t>
            </a:r>
          </a:p>
          <a:p>
            <a:pPr marL="666900" lvl="1" indent="-342900">
              <a:buFont typeface="+mj-lt"/>
              <a:buAutoNum type="alphaLcPeriod"/>
            </a:pPr>
            <a:r>
              <a:rPr lang="fr-FR" dirty="0">
                <a:solidFill>
                  <a:schemeClr val="bg2"/>
                </a:solidFill>
              </a:rPr>
              <a:t>Encoder sans décoder : Détection ID</a:t>
            </a:r>
          </a:p>
          <a:p>
            <a:pPr marL="666900" lvl="1" indent="-342900">
              <a:buFont typeface="+mj-lt"/>
              <a:buAutoNum type="alphaLcPeriod"/>
            </a:pPr>
            <a:r>
              <a:rPr lang="fr-FR" dirty="0">
                <a:solidFill>
                  <a:schemeClr val="bg2"/>
                </a:solidFill>
              </a:rPr>
              <a:t>RNN à </a:t>
            </a:r>
            <a:r>
              <a:rPr lang="fr-FR" dirty="0" err="1">
                <a:solidFill>
                  <a:schemeClr val="bg2"/>
                </a:solidFill>
              </a:rPr>
              <a:t>nbr_ID_class</a:t>
            </a:r>
            <a:r>
              <a:rPr lang="fr-FR" dirty="0">
                <a:solidFill>
                  <a:schemeClr val="bg2"/>
                </a:solidFill>
              </a:rPr>
              <a:t> + 1 neurones en sortie =&gt; Gain en détection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lang="fr-FR" dirty="0">
                <a:solidFill>
                  <a:schemeClr val="bg2"/>
                </a:solidFill>
              </a:rPr>
              <a:t>Développement restant : 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Améliorer le générateur pour ajouter de vrais bruits afin de mieux mimer une anomalie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Avoir deux fonctions d’activation différentes (</a:t>
            </a:r>
            <a:r>
              <a:rPr lang="fr-FR" dirty="0" err="1">
                <a:solidFill>
                  <a:schemeClr val="bg2"/>
                </a:solidFill>
              </a:rPr>
              <a:t>softmax</a:t>
            </a:r>
            <a:r>
              <a:rPr lang="fr-FR" dirty="0">
                <a:solidFill>
                  <a:schemeClr val="bg2"/>
                </a:solidFill>
              </a:rPr>
              <a:t> / </a:t>
            </a:r>
            <a:r>
              <a:rPr lang="fr-FR" dirty="0" err="1">
                <a:solidFill>
                  <a:schemeClr val="bg2"/>
                </a:solidFill>
              </a:rPr>
              <a:t>sigmoid</a:t>
            </a:r>
            <a:r>
              <a:rPr lang="fr-FR" dirty="0">
                <a:solidFill>
                  <a:schemeClr val="bg2"/>
                </a:solidFill>
              </a:rPr>
              <a:t> ou relu) </a:t>
            </a:r>
          </a:p>
        </p:txBody>
      </p:sp>
      <p:sp>
        <p:nvSpPr>
          <p:cNvPr id="411" name="Google Shape;411;gdb3eb2d8f4_0_1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CONCLUSION </a:t>
            </a:r>
            <a:endParaRPr/>
          </a:p>
        </p:txBody>
      </p:sp>
      <p:pic>
        <p:nvPicPr>
          <p:cNvPr id="414" name="Google Shape;414;gdb3eb2d8f4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46" y="2397194"/>
            <a:ext cx="1712585" cy="10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db3eb2d8f4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8770" y="3514495"/>
            <a:ext cx="2968725" cy="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db3eb2d8f4_0_111"/>
          <p:cNvPicPr preferRelativeResize="0"/>
          <p:nvPr/>
        </p:nvPicPr>
        <p:blipFill rotWithShape="1">
          <a:blip r:embed="rId5">
            <a:alphaModFix/>
          </a:blip>
          <a:srcRect t="1" b="1026"/>
          <a:stretch/>
        </p:blipFill>
        <p:spPr>
          <a:xfrm>
            <a:off x="7481148" y="4473015"/>
            <a:ext cx="1459800" cy="119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db3eb2d8f4_0_111"/>
          <p:cNvPicPr preferRelativeResize="0"/>
          <p:nvPr/>
        </p:nvPicPr>
        <p:blipFill rotWithShape="1">
          <a:blip r:embed="rId6">
            <a:alphaModFix/>
          </a:blip>
          <a:srcRect l="21789" r="21862"/>
          <a:stretch/>
        </p:blipFill>
        <p:spPr>
          <a:xfrm>
            <a:off x="4693258" y="2063731"/>
            <a:ext cx="1889391" cy="10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a8779c1c1_0_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/>
              <a:t>Quelques chiffres</a:t>
            </a:r>
          </a:p>
        </p:txBody>
      </p:sp>
      <p:pic>
        <p:nvPicPr>
          <p:cNvPr id="461" name="Google Shape;461;gda8779c1c1_0_43"/>
          <p:cNvPicPr preferRelativeResize="0"/>
          <p:nvPr/>
        </p:nvPicPr>
        <p:blipFill rotWithShape="1">
          <a:blip r:embed="rId3"/>
          <a:srcRect l="5619" r="11236" b="1"/>
          <a:stretch/>
        </p:blipFill>
        <p:spPr>
          <a:xfrm>
            <a:off x="449476" y="1892627"/>
            <a:ext cx="3699935" cy="2202738"/>
          </a:xfrm>
          <a:prstGeom prst="rect">
            <a:avLst/>
          </a:prstGeom>
          <a:noFill/>
        </p:spPr>
      </p:pic>
      <p:pic>
        <p:nvPicPr>
          <p:cNvPr id="462" name="Google Shape;462;gda8779c1c1_0_43"/>
          <p:cNvPicPr preferRelativeResize="0"/>
          <p:nvPr/>
        </p:nvPicPr>
        <p:blipFill rotWithShape="1">
          <a:blip r:embed="rId4"/>
          <a:srcRect t="7309" r="2" b="4493"/>
          <a:stretch/>
        </p:blipFill>
        <p:spPr>
          <a:xfrm>
            <a:off x="449476" y="4187827"/>
            <a:ext cx="3699935" cy="2202738"/>
          </a:xfrm>
          <a:prstGeom prst="rect">
            <a:avLst/>
          </a:prstGeom>
          <a:noFill/>
        </p:spPr>
      </p:pic>
      <p:sp>
        <p:nvSpPr>
          <p:cNvPr id="463" name="Google Shape;463;gda8779c1c1_0_43"/>
          <p:cNvSpPr txBox="1"/>
          <p:nvPr/>
        </p:nvSpPr>
        <p:spPr>
          <a:xfrm>
            <a:off x="4391770" y="2180496"/>
            <a:ext cx="7225075" cy="36783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d'approches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testées</a:t>
            </a:r>
            <a:r>
              <a:rPr lang="en-US" b="1" dirty="0">
                <a:solidFill>
                  <a:schemeClr val="tx2"/>
                </a:solidFill>
              </a:rPr>
              <a:t>  : 3 </a:t>
            </a:r>
            <a:r>
              <a:rPr lang="en-US" dirty="0">
                <a:solidFill>
                  <a:schemeClr val="tx2"/>
                </a:solidFill>
              </a:rPr>
              <a:t>(AE, RNN, Classification ID)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modèles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testés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b="1" dirty="0">
                <a:solidFill>
                  <a:schemeClr val="tx2"/>
                </a:solidFill>
              </a:rPr>
              <a:t> 40+ </a:t>
            </a:r>
            <a:r>
              <a:rPr lang="en-US" dirty="0">
                <a:solidFill>
                  <a:schemeClr val="tx2"/>
                </a:solidFill>
              </a:rPr>
              <a:t>(AE,RNN </a:t>
            </a:r>
            <a:r>
              <a:rPr lang="en-US" dirty="0" err="1">
                <a:solidFill>
                  <a:schemeClr val="tx2"/>
                </a:solidFill>
              </a:rPr>
              <a:t>ect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de  temps </a:t>
            </a:r>
            <a:r>
              <a:rPr lang="en-US" dirty="0" err="1">
                <a:solidFill>
                  <a:schemeClr val="tx2"/>
                </a:solidFill>
              </a:rPr>
              <a:t>d'entraînement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300h+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Nombre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d'environnement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utiliser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r>
              <a:rPr lang="en-US" dirty="0">
                <a:solidFill>
                  <a:schemeClr val="tx2"/>
                </a:solidFill>
              </a:rPr>
              <a:t> (Local, Google collab, </a:t>
            </a:r>
            <a:r>
              <a:rPr lang="en-US" dirty="0" err="1">
                <a:solidFill>
                  <a:schemeClr val="tx2"/>
                </a:solidFill>
              </a:rPr>
              <a:t>aws</a:t>
            </a:r>
            <a:r>
              <a:rPr lang="en-US" dirty="0">
                <a:solidFill>
                  <a:schemeClr val="tx2"/>
                </a:solidFill>
              </a:rPr>
              <a:t> ec2 P3)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Notebook </a:t>
            </a:r>
            <a:r>
              <a:rPr lang="en-US" dirty="0" err="1">
                <a:solidFill>
                  <a:schemeClr val="tx2"/>
                </a:solidFill>
              </a:rPr>
              <a:t>jupiter</a:t>
            </a:r>
            <a:r>
              <a:rPr lang="en-US" dirty="0">
                <a:solidFill>
                  <a:schemeClr val="tx2"/>
                </a:solidFill>
              </a:rPr>
              <a:t> : </a:t>
            </a:r>
            <a:r>
              <a:rPr lang="en-US" b="1" dirty="0">
                <a:solidFill>
                  <a:schemeClr val="tx2"/>
                </a:solidFill>
              </a:rPr>
              <a:t>20+ 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Commit </a:t>
            </a:r>
            <a:r>
              <a:rPr lang="en-US" dirty="0" err="1">
                <a:solidFill>
                  <a:schemeClr val="tx2"/>
                </a:solidFill>
              </a:rPr>
              <a:t>Github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b="1" dirty="0">
                <a:solidFill>
                  <a:schemeClr val="tx2"/>
                </a:solidFill>
              </a:rPr>
              <a:t>50+ </a:t>
            </a: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b="1" dirty="0">
              <a:solidFill>
                <a:schemeClr val="tx2"/>
              </a:solidFill>
            </a:endParaRP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01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3" name="Google Shape;423;p15" descr="Valeurs numériques"/>
          <p:cNvPicPr preferRelativeResize="0"/>
          <p:nvPr/>
        </p:nvPicPr>
        <p:blipFill rotWithShape="1">
          <a:blip r:embed="rId3">
            <a:alphaModFix/>
          </a:blip>
          <a:srcRect l="2189" r="9641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>
                <a:solidFill>
                  <a:srgbClr val="FFFFFF"/>
                </a:solidFill>
              </a:rPr>
              <a:t>MERCI DE VOTRE ATTENTION</a:t>
            </a:r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>
                <a:solidFill>
                  <a:schemeClr val="lt2"/>
                </a:solidFill>
              </a:rPr>
              <a:t>XYZ@EXAMPLE.COM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427" name="Google Shape;427;p15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8" name="Google Shape;428;p15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039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36671596_0_58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RESULTATS</a:t>
            </a:r>
            <a:endParaRPr/>
          </a:p>
        </p:txBody>
      </p:sp>
      <p:pic>
        <p:nvPicPr>
          <p:cNvPr id="130" name="Google Shape;130;gd936671596_0_580"/>
          <p:cNvPicPr preferRelativeResize="0"/>
          <p:nvPr/>
        </p:nvPicPr>
        <p:blipFill rotWithShape="1">
          <a:blip r:embed="rId3">
            <a:alphaModFix/>
          </a:blip>
          <a:srcRect l="7113" t="3947" r="11399"/>
          <a:stretch/>
        </p:blipFill>
        <p:spPr>
          <a:xfrm>
            <a:off x="581192" y="1875347"/>
            <a:ext cx="3206001" cy="251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d936671596_0_580"/>
          <p:cNvPicPr preferRelativeResize="0"/>
          <p:nvPr/>
        </p:nvPicPr>
        <p:blipFill rotWithShape="1">
          <a:blip r:embed="rId4">
            <a:alphaModFix/>
          </a:blip>
          <a:srcRect l="7366" t="3947" r="11147"/>
          <a:stretch/>
        </p:blipFill>
        <p:spPr>
          <a:xfrm>
            <a:off x="4885625" y="4512302"/>
            <a:ext cx="2887875" cy="226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d936671596_0_580"/>
          <p:cNvPicPr preferRelativeResize="0"/>
          <p:nvPr/>
        </p:nvPicPr>
        <p:blipFill rotWithShape="1">
          <a:blip r:embed="rId5">
            <a:alphaModFix/>
          </a:blip>
          <a:srcRect l="5780" r="9702"/>
          <a:stretch/>
        </p:blipFill>
        <p:spPr>
          <a:xfrm>
            <a:off x="4666600" y="1869974"/>
            <a:ext cx="3106900" cy="245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d936671596_0_580"/>
          <p:cNvPicPr preferRelativeResize="0"/>
          <p:nvPr/>
        </p:nvPicPr>
        <p:blipFill rotWithShape="1">
          <a:blip r:embed="rId6">
            <a:alphaModFix/>
          </a:blip>
          <a:srcRect l="5780" t="5365" r="9702"/>
          <a:stretch/>
        </p:blipFill>
        <p:spPr>
          <a:xfrm>
            <a:off x="8731304" y="4569025"/>
            <a:ext cx="2983146" cy="2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d936671596_0_580"/>
          <p:cNvPicPr preferRelativeResize="0"/>
          <p:nvPr/>
        </p:nvPicPr>
        <p:blipFill rotWithShape="1">
          <a:blip r:embed="rId7">
            <a:alphaModFix/>
          </a:blip>
          <a:srcRect l="5954" r="10181"/>
          <a:stretch/>
        </p:blipFill>
        <p:spPr>
          <a:xfrm>
            <a:off x="789750" y="4454558"/>
            <a:ext cx="2887875" cy="229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d936671596_0_580"/>
          <p:cNvPicPr preferRelativeResize="0"/>
          <p:nvPr/>
        </p:nvPicPr>
        <p:blipFill rotWithShape="1">
          <a:blip r:embed="rId8">
            <a:alphaModFix/>
          </a:blip>
          <a:srcRect l="5836" r="10298"/>
          <a:stretch/>
        </p:blipFill>
        <p:spPr>
          <a:xfrm>
            <a:off x="8626884" y="1928416"/>
            <a:ext cx="2983150" cy="23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45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1" y="1846623"/>
            <a:ext cx="3353378" cy="3434663"/>
          </a:xfrm>
        </p:spPr>
        <p:txBody>
          <a:bodyPr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Robotisation, usine 4.0, automatisation, environnements difficiles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Problématique de maintenance prédictive industriel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fr-FR" dirty="0"/>
              <a:t>Dispositif d’écoute et d’alerte </a:t>
            </a:r>
          </a:p>
          <a:p>
            <a:pPr marL="630000" lvl="1" indent="-317684" algn="l" rtl="0">
              <a:spcBef>
                <a:spcPts val="92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Automatiser la détection de panne </a:t>
            </a:r>
          </a:p>
          <a:p>
            <a:pPr marL="630000" lvl="1" indent="-317684" algn="l" rtl="0">
              <a:spcBef>
                <a:spcPts val="920"/>
              </a:spcBef>
              <a:spcAft>
                <a:spcPts val="0"/>
              </a:spcAft>
              <a:buSzPts val="1656"/>
              <a:buChar char="◼"/>
            </a:pPr>
            <a:r>
              <a:rPr lang="fr-FR" dirty="0"/>
              <a:t>Améliorer la planification de la maintenance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D802B8-211D-4E14-AE1D-4F0BA5BBD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2" r="14795" b="1"/>
          <a:stretch/>
        </p:blipFill>
        <p:spPr>
          <a:xfrm>
            <a:off x="4244443" y="1892627"/>
            <a:ext cx="3699935" cy="44979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B3D348-CA79-4C20-895E-1BDBC9E49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0" r="30710" b="3"/>
          <a:stretch/>
        </p:blipFill>
        <p:spPr>
          <a:xfrm>
            <a:off x="8042494" y="1892627"/>
            <a:ext cx="3699935" cy="4497938"/>
          </a:xfrm>
          <a:prstGeom prst="rect">
            <a:avLst/>
          </a:prstGeom>
        </p:spPr>
      </p:pic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5FE517C3-8463-4363-BCF5-0C04B3F5B1E0}"/>
              </a:ext>
            </a:extLst>
          </p:cNvPr>
          <p:cNvSpPr txBox="1">
            <a:spLocks/>
          </p:cNvSpPr>
          <p:nvPr/>
        </p:nvSpPr>
        <p:spPr>
          <a:xfrm>
            <a:off x="401850" y="5081550"/>
            <a:ext cx="3612900" cy="130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fr-FR" b="1" dirty="0"/>
              <a:t>L’objectif : alerter d’un risque de panne</a:t>
            </a:r>
          </a:p>
        </p:txBody>
      </p:sp>
    </p:spTree>
    <p:extLst>
      <p:ext uri="{BB962C8B-B14F-4D97-AF65-F5344CB8AC3E}">
        <p14:creationId xmlns:p14="http://schemas.microsoft.com/office/powerpoint/2010/main" val="422917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da8779c1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593" y="2225473"/>
            <a:ext cx="2546131" cy="17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da8779c1c1_0_0"/>
          <p:cNvSpPr txBox="1">
            <a:spLocks noGrp="1"/>
          </p:cNvSpPr>
          <p:nvPr>
            <p:ph type="title"/>
          </p:nvPr>
        </p:nvSpPr>
        <p:spPr>
          <a:xfrm>
            <a:off x="4287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RESULTATS</a:t>
            </a:r>
            <a:endParaRPr/>
          </a:p>
        </p:txBody>
      </p:sp>
      <p:pic>
        <p:nvPicPr>
          <p:cNvPr id="131" name="Google Shape;131;gda8779c1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287" y="4569037"/>
            <a:ext cx="2515425" cy="1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da8779c1c1_0_0"/>
          <p:cNvSpPr txBox="1"/>
          <p:nvPr/>
        </p:nvSpPr>
        <p:spPr>
          <a:xfrm>
            <a:off x="4244588" y="2049225"/>
            <a:ext cx="14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92%</a:t>
            </a:r>
            <a:endParaRPr sz="18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de normaux correctement détectés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gda8779c1c1_0_0"/>
          <p:cNvSpPr txBox="1"/>
          <p:nvPr/>
        </p:nvSpPr>
        <p:spPr>
          <a:xfrm>
            <a:off x="4244588" y="3115375"/>
            <a:ext cx="1274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45%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d’anomalies correctement détectées</a:t>
            </a: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gda8779c1c1_0_0"/>
          <p:cNvSpPr txBox="1"/>
          <p:nvPr/>
        </p:nvSpPr>
        <p:spPr>
          <a:xfrm>
            <a:off x="2035175" y="2014438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Pump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5" name="Google Shape;135;gda8779c1c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000" y="2206401"/>
            <a:ext cx="2268400" cy="178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da8779c1c1_0_0"/>
          <p:cNvSpPr txBox="1"/>
          <p:nvPr/>
        </p:nvSpPr>
        <p:spPr>
          <a:xfrm>
            <a:off x="7900988" y="23090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91%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da8779c1c1_0_0"/>
          <p:cNvSpPr txBox="1"/>
          <p:nvPr/>
        </p:nvSpPr>
        <p:spPr>
          <a:xfrm>
            <a:off x="7900988" y="33752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67%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gda8779c1c1_0_0"/>
          <p:cNvSpPr txBox="1"/>
          <p:nvPr/>
        </p:nvSpPr>
        <p:spPr>
          <a:xfrm>
            <a:off x="5985800" y="1949438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ToyCar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9" name="Google Shape;139;gda8779c1c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1200" y="2126775"/>
            <a:ext cx="1915200" cy="19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a8779c1c1_0_0"/>
          <p:cNvSpPr txBox="1"/>
          <p:nvPr/>
        </p:nvSpPr>
        <p:spPr>
          <a:xfrm>
            <a:off x="10824638" y="22338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95%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gda8779c1c1_0_0"/>
          <p:cNvSpPr txBox="1"/>
          <p:nvPr/>
        </p:nvSpPr>
        <p:spPr>
          <a:xfrm>
            <a:off x="10824638" y="33000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38%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gda8779c1c1_0_0"/>
          <p:cNvSpPr txBox="1"/>
          <p:nvPr/>
        </p:nvSpPr>
        <p:spPr>
          <a:xfrm>
            <a:off x="9484325" y="178746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Fan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gda8779c1c1_0_0"/>
          <p:cNvSpPr txBox="1"/>
          <p:nvPr/>
        </p:nvSpPr>
        <p:spPr>
          <a:xfrm>
            <a:off x="3876638" y="479072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27%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gda8779c1c1_0_0"/>
          <p:cNvSpPr txBox="1"/>
          <p:nvPr/>
        </p:nvSpPr>
        <p:spPr>
          <a:xfrm>
            <a:off x="3876638" y="585687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75%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gda8779c1c1_0_0"/>
          <p:cNvSpPr txBox="1"/>
          <p:nvPr/>
        </p:nvSpPr>
        <p:spPr>
          <a:xfrm>
            <a:off x="2231388" y="41496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Valve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6" name="Google Shape;146;gda8779c1c1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199" y="4824055"/>
            <a:ext cx="2347726" cy="167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da8779c1c1_0_0"/>
          <p:cNvSpPr txBox="1"/>
          <p:nvPr/>
        </p:nvSpPr>
        <p:spPr>
          <a:xfrm>
            <a:off x="6121188" y="43443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Toy Conveyor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da8779c1c1_0_0"/>
          <p:cNvSpPr txBox="1"/>
          <p:nvPr/>
        </p:nvSpPr>
        <p:spPr>
          <a:xfrm>
            <a:off x="8017238" y="4883588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96%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da8779c1c1_0_0"/>
          <p:cNvSpPr txBox="1"/>
          <p:nvPr/>
        </p:nvSpPr>
        <p:spPr>
          <a:xfrm>
            <a:off x="8017238" y="5949738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3%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" name="Google Shape;150;gda8779c1c1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4150" y="4944509"/>
            <a:ext cx="1915201" cy="14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da8779c1c1_0_0"/>
          <p:cNvSpPr txBox="1"/>
          <p:nvPr/>
        </p:nvSpPr>
        <p:spPr>
          <a:xfrm>
            <a:off x="9334175" y="4344313"/>
            <a:ext cx="191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Gill Sans"/>
                <a:ea typeface="Gill Sans"/>
                <a:cs typeface="Gill Sans"/>
                <a:sym typeface="Gill Sans"/>
              </a:rPr>
              <a:t>Slider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gda8779c1c1_0_0"/>
          <p:cNvSpPr txBox="1"/>
          <p:nvPr/>
        </p:nvSpPr>
        <p:spPr>
          <a:xfrm>
            <a:off x="11327838" y="480737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68%</a:t>
            </a:r>
            <a:endParaRPr sz="1200" b="1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gda8779c1c1_0_0"/>
          <p:cNvSpPr txBox="1"/>
          <p:nvPr/>
        </p:nvSpPr>
        <p:spPr>
          <a:xfrm>
            <a:off x="11327838" y="5873525"/>
            <a:ext cx="1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65%</a:t>
            </a:r>
            <a:endParaRPr sz="18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gda8779c1c1_0_0"/>
          <p:cNvSpPr txBox="1"/>
          <p:nvPr/>
        </p:nvSpPr>
        <p:spPr>
          <a:xfrm>
            <a:off x="5943542" y="864362"/>
            <a:ext cx="149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moy</a:t>
            </a:r>
            <a:r>
              <a:rPr lang="fr-FR" sz="1800" b="1" dirty="0">
                <a:solidFill>
                  <a:srgbClr val="12C912"/>
                </a:solidFill>
                <a:latin typeface="Gill Sans"/>
                <a:ea typeface="Gill Sans"/>
                <a:cs typeface="Gill Sans"/>
                <a:sym typeface="Gill Sans"/>
              </a:rPr>
              <a:t> : 78%</a:t>
            </a:r>
            <a:endParaRPr sz="1800" b="1" dirty="0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 err="1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moy</a:t>
            </a:r>
            <a:r>
              <a:rPr lang="fr-FR" sz="1800" b="1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: 49%</a:t>
            </a:r>
            <a:endParaRPr sz="1800" b="1" dirty="0">
              <a:solidFill>
                <a:srgbClr val="12C91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FF5C60-1B11-4F20-A3BF-47841F7A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fr-FR" dirty="0"/>
              <a:t>9,2 Go de fichier son mono</a:t>
            </a:r>
          </a:p>
          <a:p>
            <a:r>
              <a:rPr lang="fr-FR" dirty="0"/>
              <a:t>Train </a:t>
            </a:r>
            <a:r>
              <a:rPr lang="fr-FR" dirty="0" err="1"/>
              <a:t>dataset</a:t>
            </a:r>
            <a:r>
              <a:rPr lang="fr-FR" dirty="0"/>
              <a:t> constitué de son normaux</a:t>
            </a:r>
          </a:p>
          <a:p>
            <a:r>
              <a:rPr lang="fr-FR" dirty="0"/>
              <a:t>Test </a:t>
            </a:r>
            <a:r>
              <a:rPr lang="fr-FR" dirty="0" err="1"/>
              <a:t>dataset</a:t>
            </a:r>
            <a:r>
              <a:rPr lang="fr-FR" dirty="0"/>
              <a:t> constitué de mix normaux/anormaux</a:t>
            </a:r>
          </a:p>
          <a:p>
            <a:endParaRPr lang="fr-FR" dirty="0"/>
          </a:p>
          <a:p>
            <a:r>
              <a:rPr lang="fr-FR" dirty="0"/>
              <a:t>But du jeu :  à partir uniquement de son normaux, réussir a prédire une classification normal/anormal et alerter en cas d’</a:t>
            </a:r>
            <a:r>
              <a:rPr lang="fr-FR" dirty="0" err="1"/>
              <a:t>anomali</a:t>
            </a:r>
            <a:endParaRPr lang="fr-FR" dirty="0"/>
          </a:p>
        </p:txBody>
      </p:sp>
      <p:graphicFrame>
        <p:nvGraphicFramePr>
          <p:cNvPr id="8" name="Espace réservé du contenu 4">
            <a:extLst>
              <a:ext uri="{FF2B5EF4-FFF2-40B4-BE49-F238E27FC236}">
                <a16:creationId xmlns:a16="http://schemas.microsoft.com/office/drawing/2014/main" id="{76120E1D-E98B-49E0-A6F9-88BA8F77FF9A}"/>
              </a:ext>
            </a:extLst>
          </p:cNvPr>
          <p:cNvGraphicFramePr>
            <a:graphicFrameLocks/>
          </p:cNvGraphicFramePr>
          <p:nvPr/>
        </p:nvGraphicFramePr>
        <p:xfrm>
          <a:off x="657226" y="2716567"/>
          <a:ext cx="4962527" cy="2858608"/>
        </p:xfrm>
        <a:graphic>
          <a:graphicData uri="http://schemas.openxmlformats.org/drawingml/2006/table">
            <a:tbl>
              <a:tblPr firstRow="1" firstCol="1" bandRow="1"/>
              <a:tblGrid>
                <a:gridCol w="1049306">
                  <a:extLst>
                    <a:ext uri="{9D8B030D-6E8A-4147-A177-3AD203B41FA5}">
                      <a16:colId xmlns:a16="http://schemas.microsoft.com/office/drawing/2014/main" val="1554180491"/>
                    </a:ext>
                  </a:extLst>
                </a:gridCol>
                <a:gridCol w="1379610">
                  <a:extLst>
                    <a:ext uri="{9D8B030D-6E8A-4147-A177-3AD203B41FA5}">
                      <a16:colId xmlns:a16="http://schemas.microsoft.com/office/drawing/2014/main" val="3866125098"/>
                    </a:ext>
                  </a:extLst>
                </a:gridCol>
                <a:gridCol w="1276390">
                  <a:extLst>
                    <a:ext uri="{9D8B030D-6E8A-4147-A177-3AD203B41FA5}">
                      <a16:colId xmlns:a16="http://schemas.microsoft.com/office/drawing/2014/main" val="108377532"/>
                    </a:ext>
                  </a:extLst>
                </a:gridCol>
                <a:gridCol w="1257221">
                  <a:extLst>
                    <a:ext uri="{9D8B030D-6E8A-4147-A177-3AD203B41FA5}">
                      <a16:colId xmlns:a16="http://schemas.microsoft.com/office/drawing/2014/main" val="2456326451"/>
                    </a:ext>
                  </a:extLst>
                </a:gridCol>
              </a:tblGrid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Machine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audio Total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Anomalie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Fichiers Normaux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B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7480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ToyConveyor  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6509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1059</a:t>
                      </a:r>
                      <a:endParaRPr lang="fr-FR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5400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AB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36223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ToyCar   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6459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1110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5399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66197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fan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5550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1475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4075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05941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pump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4205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456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3749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237468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valve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4170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890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3204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26098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slider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4094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479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3691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272863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30987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5469</a:t>
                      </a:r>
                      <a:endParaRPr lang="fr-FR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82A75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25518</a:t>
                      </a:r>
                      <a:endParaRPr lang="fr-FR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02" marR="63702" marT="8847" marB="0">
                    <a:lnL>
                      <a:noFill/>
                    </a:lnL>
                    <a:lnR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D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8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/>
              <a:t>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fr-FR" dirty="0"/>
              <a:t>Au travers de ces différents diagramme: 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Une forte disparité normal/anormal (Attention utilisation que du normal pour entrainer le model)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La </a:t>
            </a:r>
            <a:r>
              <a:rPr lang="fr-FR" dirty="0" err="1"/>
              <a:t>database</a:t>
            </a:r>
            <a:r>
              <a:rPr lang="fr-FR" dirty="0"/>
              <a:t> Toy est plus fourni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Jeu déséquilibré pour chaque machine</a:t>
            </a:r>
          </a:p>
          <a:p>
            <a:pPr marL="666900" lvl="1" indent="-342900">
              <a:buFont typeface="+mj-lt"/>
              <a:buAutoNum type="arabicPeriod"/>
            </a:pPr>
            <a:r>
              <a:rPr lang="fr-FR" dirty="0"/>
              <a:t>Pour chaque type de machine nous avons un nombre de représentant diffèrent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BDC7159-C917-44B1-873E-0061108DD580}"/>
              </a:ext>
            </a:extLst>
          </p:cNvPr>
          <p:cNvGrpSpPr/>
          <p:nvPr/>
        </p:nvGrpSpPr>
        <p:grpSpPr>
          <a:xfrm>
            <a:off x="514517" y="2284856"/>
            <a:ext cx="5229058" cy="3870988"/>
            <a:chOff x="91798" y="1333743"/>
            <a:chExt cx="5967422" cy="5379898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5996BC0-8083-45D6-867F-AFAA798C6D2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36" y="4038941"/>
              <a:ext cx="5915832" cy="26747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878D525-5119-4B9E-B793-B525A6C1FC5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8" y="1333743"/>
              <a:ext cx="5967422" cy="2734986"/>
            </a:xfrm>
            <a:prstGeom prst="rect">
              <a:avLst/>
            </a:prstGeom>
          </p:spPr>
        </p:pic>
      </p:grp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C396D773-4B6D-456A-91DD-07A710612250}"/>
              </a:ext>
            </a:extLst>
          </p:cNvPr>
          <p:cNvSpPr/>
          <p:nvPr/>
        </p:nvSpPr>
        <p:spPr>
          <a:xfrm>
            <a:off x="1966781" y="4442827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DEC611B0-8426-4E40-AA2D-CC3EAC398B22}"/>
              </a:ext>
            </a:extLst>
          </p:cNvPr>
          <p:cNvSpPr/>
          <p:nvPr/>
        </p:nvSpPr>
        <p:spPr>
          <a:xfrm>
            <a:off x="2689779" y="2430262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AD5B1408-15DC-4F4D-84B4-04401B9CAE39}"/>
              </a:ext>
            </a:extLst>
          </p:cNvPr>
          <p:cNvSpPr/>
          <p:nvPr/>
        </p:nvSpPr>
        <p:spPr>
          <a:xfrm>
            <a:off x="3598785" y="4442827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52AEAE05-6F97-4EE0-8C5D-98B039F543FB}"/>
              </a:ext>
            </a:extLst>
          </p:cNvPr>
          <p:cNvSpPr/>
          <p:nvPr/>
        </p:nvSpPr>
        <p:spPr>
          <a:xfrm>
            <a:off x="5313655" y="2430262"/>
            <a:ext cx="274838" cy="274838"/>
          </a:xfrm>
          <a:prstGeom prst="flowChartConnec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6189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preprocessing</a:t>
            </a:r>
            <a:endParaRPr lang="fr-FR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560EE91-C39D-4300-A1A6-C61D61EE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E127A5-30D4-4928-B0F4-2234A014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6" y="2307271"/>
            <a:ext cx="3647900" cy="22434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C6D75D8-1F9B-449F-8C77-A1ECAA31D2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8" y="4677504"/>
            <a:ext cx="2416092" cy="138167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5308"/>
            <a:ext cx="5023686" cy="4045683"/>
          </a:xfrm>
        </p:spPr>
        <p:txBody>
          <a:bodyPr>
            <a:normAutofit/>
          </a:bodyPr>
          <a:lstStyle/>
          <a:p>
            <a:r>
              <a:rPr lang="fr-FR" dirty="0"/>
              <a:t>Qu’es ce qu’un son ?</a:t>
            </a:r>
          </a:p>
          <a:p>
            <a:pPr lvl="1"/>
            <a:r>
              <a:rPr lang="fr-FR" dirty="0"/>
              <a:t>Variation de la pression de l’air au court du temps</a:t>
            </a:r>
          </a:p>
          <a:p>
            <a:pPr lvl="1"/>
            <a:r>
              <a:rPr lang="fr-FR" dirty="0"/>
              <a:t>Caractérisé par :</a:t>
            </a:r>
          </a:p>
          <a:p>
            <a:pPr lvl="2"/>
            <a:r>
              <a:rPr lang="fr-FR" dirty="0"/>
              <a:t>Son amplitude</a:t>
            </a:r>
          </a:p>
          <a:p>
            <a:pPr lvl="2"/>
            <a:r>
              <a:rPr lang="fr-FR" dirty="0"/>
              <a:t>Sa période T</a:t>
            </a:r>
          </a:p>
          <a:p>
            <a:pPr lvl="2"/>
            <a:r>
              <a:rPr lang="fr-FR" dirty="0"/>
              <a:t>Sa fréquence f</a:t>
            </a:r>
          </a:p>
        </p:txBody>
      </p:sp>
    </p:spTree>
    <p:extLst>
      <p:ext uri="{BB962C8B-B14F-4D97-AF65-F5344CB8AC3E}">
        <p14:creationId xmlns:p14="http://schemas.microsoft.com/office/powerpoint/2010/main" val="112259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fr-FR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Analyse fréquentielle ou spectral (théorie de Fourier)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Décomposition fréquentielle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Passage du domaine temporel au domaine fréquentielle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D95B13-C8D1-48D4-9DA2-B2DA6F2F821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t="4174" r="7389"/>
          <a:stretch/>
        </p:blipFill>
        <p:spPr>
          <a:xfrm>
            <a:off x="4533206" y="2778711"/>
            <a:ext cx="3125588" cy="32736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2440558-A653-48C4-9401-CCFA6E8243A7}"/>
              </a:ext>
            </a:extLst>
          </p:cNvPr>
          <p:cNvGrpSpPr/>
          <p:nvPr/>
        </p:nvGrpSpPr>
        <p:grpSpPr>
          <a:xfrm>
            <a:off x="8097876" y="2076451"/>
            <a:ext cx="3585076" cy="2705098"/>
            <a:chOff x="8097876" y="2076451"/>
            <a:chExt cx="3585076" cy="270509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D7F2D2F-DC98-4009-BD85-8F7C6D3616E0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1" t="2798" r="19116" b="7113"/>
            <a:stretch/>
          </p:blipFill>
          <p:spPr>
            <a:xfrm>
              <a:off x="8097876" y="2076451"/>
              <a:ext cx="3585076" cy="27050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226A08-0E6B-45AB-AB2B-67F24E97ABFA}"/>
                </a:ext>
              </a:extLst>
            </p:cNvPr>
            <p:cNvSpPr/>
            <p:nvPr/>
          </p:nvSpPr>
          <p:spPr>
            <a:xfrm>
              <a:off x="8097876" y="4524257"/>
              <a:ext cx="868571" cy="22866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temporel</a:t>
              </a:r>
              <a:endParaRPr lang="fr-FR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ED5E0A-79AA-4A9D-AC67-1626797C88FE}"/>
                </a:ext>
              </a:extLst>
            </p:cNvPr>
            <p:cNvSpPr/>
            <p:nvPr/>
          </p:nvSpPr>
          <p:spPr>
            <a:xfrm>
              <a:off x="10697591" y="4476656"/>
              <a:ext cx="983249" cy="22866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fréquentiel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ED21FFB-D0BF-4146-8683-DE83A8BB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4" y="826605"/>
            <a:ext cx="3542472" cy="15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21E7785-3D2D-4FF8-9C82-42CE9DBD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11E146-5AE8-4892-B0B5-42052873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D1741-93B0-42A3-88AF-882E5A10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3" y="3425294"/>
            <a:ext cx="3397924" cy="2800478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8A552A-290C-474C-9CC8-401379CD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D8432A-7050-43CE-AC0E-48F00C7D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B5BA19-E267-49E0-A8F7-3435C911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912111-EC0E-4EA0-B468-25CD7BD2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" t="3245" r="1768" b="5247"/>
          <a:stretch/>
        </p:blipFill>
        <p:spPr>
          <a:xfrm>
            <a:off x="4392968" y="789406"/>
            <a:ext cx="3397566" cy="21674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9504FF-266B-4F6E-BAA1-DF9730E9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64F78D-891F-49EC-ADDE-5E581A66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312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BBAEDB-AA75-473C-AE64-F255EA39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47" y="780711"/>
            <a:ext cx="3271662" cy="21674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125488F-35F4-46B0-BDF0-AFAA3610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D1C9721-3C75-48FA-A9C8-3366D0A3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35" y="1087677"/>
            <a:ext cx="3400442" cy="164921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64CB81-7F2C-4D01-8CCE-F013624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3106256" cy="2800477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Décomposition fréquentielle</a:t>
            </a:r>
          </a:p>
          <a:p>
            <a:pPr lvl="1"/>
            <a:r>
              <a:rPr lang="fr-FR" dirty="0"/>
              <a:t>Passage du domaine temporel au domaine fréquentielle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5A5DAD-76DE-4208-978D-2B74A6C65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760" y="3665989"/>
            <a:ext cx="4059022" cy="2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3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fr-FR"/>
              <a:t>MODÉLISATION</a:t>
            </a:r>
            <a:endParaRPr/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l="21789" r="21862"/>
          <a:stretch/>
        </p:blipFill>
        <p:spPr>
          <a:xfrm>
            <a:off x="1748850" y="2409825"/>
            <a:ext cx="32310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581200" y="1870400"/>
            <a:ext cx="76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1ère approche : un modèle entraîné reproduira mieux le signal sur lequel il a été entraîné qu’un autre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5" y="2641550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5" y="3328875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1188200" y="2751600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1188200" y="3438938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042700" y="273282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5042700" y="342016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75" y="2577450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t="25048" r="31614"/>
          <a:stretch/>
        </p:blipFill>
        <p:spPr>
          <a:xfrm>
            <a:off x="5529675" y="3420175"/>
            <a:ext cx="424200" cy="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6212775" y="2687513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42955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Normal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42955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6268875" y="342017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Anomalie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5">
            <a:alphaModFix amt="76000"/>
          </a:blip>
          <a:srcRect r="2190"/>
          <a:stretch/>
        </p:blipFill>
        <p:spPr>
          <a:xfrm>
            <a:off x="7665086" y="2642365"/>
            <a:ext cx="2507738" cy="14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6">
            <a:alphaModFix amt="41000"/>
          </a:blip>
          <a:srcRect l="-4898"/>
          <a:stretch/>
        </p:blipFill>
        <p:spPr>
          <a:xfrm>
            <a:off x="7562820" y="2641550"/>
            <a:ext cx="2563825" cy="140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1" name="Google Shape;241;p9"/>
          <p:cNvSpPr txBox="1"/>
          <p:nvPr/>
        </p:nvSpPr>
        <p:spPr>
          <a:xfrm>
            <a:off x="10368800" y="2537850"/>
            <a:ext cx="145915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La différence de reconstitution ne permet pas la différenciation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581200" y="4364075"/>
            <a:ext cx="76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2ième approche : un modèle entraîné saura mieux reconnaitre un ID de machine non bruité que bruité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l="21789" r="51150"/>
          <a:stretch/>
        </p:blipFill>
        <p:spPr>
          <a:xfrm>
            <a:off x="4004524" y="4799375"/>
            <a:ext cx="1551726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099" y="5050225"/>
            <a:ext cx="6203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099" y="5737550"/>
            <a:ext cx="620325" cy="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/>
          <p:nvPr/>
        </p:nvSpPr>
        <p:spPr>
          <a:xfrm>
            <a:off x="3443874" y="516027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3443874" y="584761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7">
            <a:alphaModFix/>
          </a:blip>
          <a:srcRect l="73404" t="3091" b="20752"/>
          <a:stretch/>
        </p:blipFill>
        <p:spPr>
          <a:xfrm>
            <a:off x="5692699" y="4984975"/>
            <a:ext cx="1470176" cy="13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7299324" y="5122375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7299324" y="5809713"/>
            <a:ext cx="424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3141274" y="479937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3141274" y="556047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7810812" y="5100500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783762" y="577142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ID 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275" y="2501250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275" y="3145838"/>
            <a:ext cx="3238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8949" y="4940175"/>
            <a:ext cx="284250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8949" y="5584763"/>
            <a:ext cx="3238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8218249" y="5099713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42955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Normal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42955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8274349" y="575617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Anomalie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4" grpId="0" animBg="1"/>
      <p:bldP spid="238" grpId="0"/>
      <p:bldP spid="242" grpId="0"/>
      <p:bldP spid="246" grpId="0" animBg="1"/>
      <p:bldP spid="247" grpId="0" animBg="1"/>
      <p:bldP spid="249" grpId="0" animBg="1"/>
      <p:bldP spid="250" grpId="0" animBg="1"/>
      <p:bldP spid="251" grpId="0"/>
      <p:bldP spid="252" grpId="0"/>
      <p:bldP spid="253" grpId="0"/>
      <p:bldP spid="254" grpId="0"/>
      <p:bldP spid="259" grpId="0"/>
      <p:bldP spid="260" grpId="0"/>
    </p:bld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Dividende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307</TotalTime>
  <Words>612</Words>
  <Application>Microsoft Office PowerPoint</Application>
  <PresentationFormat>Grand écran</PresentationFormat>
  <Paragraphs>173</Paragraphs>
  <Slides>18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Calibri</vt:lpstr>
      <vt:lpstr>Gill Sans</vt:lpstr>
      <vt:lpstr>Gill Sans MT</vt:lpstr>
      <vt:lpstr>Noto Sans Symbols</vt:lpstr>
      <vt:lpstr>Roboto</vt:lpstr>
      <vt:lpstr>Wingdings 2</vt:lpstr>
      <vt:lpstr>Dividende</vt:lpstr>
      <vt:lpstr>1_Dividende</vt:lpstr>
      <vt:lpstr>Anomalous Sound Detection</vt:lpstr>
      <vt:lpstr>Contexte</vt:lpstr>
      <vt:lpstr>RESULTATS</vt:lpstr>
      <vt:lpstr>data</vt:lpstr>
      <vt:lpstr>Data</vt:lpstr>
      <vt:lpstr>preprocessing</vt:lpstr>
      <vt:lpstr>preprocessing</vt:lpstr>
      <vt:lpstr>preprocessing</vt:lpstr>
      <vt:lpstr>MODÉLISATION</vt:lpstr>
      <vt:lpstr>Modèle hybride Encoder + couches dense : Pump </vt:lpstr>
      <vt:lpstr>Modèle hybride Encoder + couches dense : Pump </vt:lpstr>
      <vt:lpstr>MODÉLISATION</vt:lpstr>
      <vt:lpstr>MODÉLISATION</vt:lpstr>
      <vt:lpstr>RNN “modèle +1 neurone”: pump</vt:lpstr>
      <vt:lpstr>CONCLUSION </vt:lpstr>
      <vt:lpstr>Quelques chiffres</vt:lpstr>
      <vt:lpstr>MERCI DE VOTRE ATTENTION</vt:lpstr>
      <vt:lpstr>RESULTATS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Anomalous Sound Detection</dc:title>
  <dc:creator>Youcef Madjidi</dc:creator>
  <cp:lastModifiedBy>Youcef Madjidi</cp:lastModifiedBy>
  <cp:revision>2</cp:revision>
  <dcterms:created xsi:type="dcterms:W3CDTF">2021-05-18T12:45:33Z</dcterms:created>
  <dcterms:modified xsi:type="dcterms:W3CDTF">2021-05-20T07:53:52Z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